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5"/>
  </p:notesMasterIdLst>
  <p:sldIdLst>
    <p:sldId id="256" r:id="rId3"/>
    <p:sldId id="257" r:id="rId4"/>
    <p:sldId id="259" r:id="rId5"/>
    <p:sldId id="261" r:id="rId6"/>
    <p:sldId id="263" r:id="rId7"/>
    <p:sldId id="269" r:id="rId8"/>
    <p:sldId id="265" r:id="rId9"/>
    <p:sldId id="285" r:id="rId10"/>
    <p:sldId id="286" r:id="rId11"/>
    <p:sldId id="287" r:id="rId12"/>
    <p:sldId id="288" r:id="rId13"/>
    <p:sldId id="289" r:id="rId14"/>
    <p:sldId id="290" r:id="rId15"/>
    <p:sldId id="283" r:id="rId16"/>
    <p:sldId id="262" r:id="rId17"/>
    <p:sldId id="264" r:id="rId18"/>
    <p:sldId id="279" r:id="rId19"/>
    <p:sldId id="266" r:id="rId20"/>
    <p:sldId id="268" r:id="rId21"/>
    <p:sldId id="280" r:id="rId22"/>
    <p:sldId id="270" r:id="rId23"/>
    <p:sldId id="271" r:id="rId24"/>
    <p:sldId id="281" r:id="rId25"/>
    <p:sldId id="272" r:id="rId26"/>
    <p:sldId id="273" r:id="rId27"/>
    <p:sldId id="274" r:id="rId28"/>
    <p:sldId id="282" r:id="rId29"/>
    <p:sldId id="275" r:id="rId30"/>
    <p:sldId id="277" r:id="rId31"/>
    <p:sldId id="278" r:id="rId32"/>
    <p:sldId id="260" r:id="rId33"/>
    <p:sldId id="284" r:id="rId34"/>
  </p:sldIdLst>
  <p:sldSz cx="12192000"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B0A2"/>
    <a:srgbClr val="2C6A80"/>
    <a:srgbClr val="9BD4CC"/>
    <a:srgbClr val="436982"/>
    <a:srgbClr val="6491B0"/>
    <a:srgbClr val="2F728B"/>
    <a:srgbClr val="3074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p:scale>
          <a:sx n="100" d="100"/>
          <a:sy n="100" d="100"/>
        </p:scale>
        <p:origin x="1374" y="252"/>
      </p:cViewPr>
      <p:guideLst>
        <p:guide orient="horz" pos="2160"/>
        <p:guide pos="3840"/>
      </p:guideLst>
    </p:cSldViewPr>
  </p:slideViewPr>
  <p:notesTextViewPr>
    <p:cViewPr>
      <p:scale>
        <a:sx n="1" d="1"/>
        <a:sy n="1" d="1"/>
      </p:scale>
      <p:origin x="0" y="0"/>
    </p:cViewPr>
  </p:notesTextViewPr>
  <p:sorterViewPr>
    <p:cViewPr>
      <p:scale>
        <a:sx n="91" d="100"/>
        <a:sy n="91"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E:\&#31532;&#22235;&#21608;\&#21556;&#26131;&#27901;_&#28216;&#25103;&#31561;&#32423;&#21464;&#21270;&#2227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E:\&#31532;&#22235;&#21608;\&#24037;&#20316;&#31807;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t>入职至今游戏等级变化情况</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作业示例!$C$2</c:f>
              <c:strCache>
                <c:ptCount val="1"/>
                <c:pt idx="0">
                  <c:v>等级</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作业示例!$B$3:$B$25</c:f>
              <c:numCache>
                <c:formatCode>mm"月"dd"日"</c:formatCode>
                <c:ptCount val="23"/>
                <c:pt idx="0">
                  <c:v>43292</c:v>
                </c:pt>
                <c:pt idx="1">
                  <c:v>43293</c:v>
                </c:pt>
                <c:pt idx="2">
                  <c:v>43294</c:v>
                </c:pt>
                <c:pt idx="3">
                  <c:v>43295</c:v>
                </c:pt>
                <c:pt idx="4">
                  <c:v>43296</c:v>
                </c:pt>
                <c:pt idx="5">
                  <c:v>43297</c:v>
                </c:pt>
                <c:pt idx="6">
                  <c:v>43298</c:v>
                </c:pt>
                <c:pt idx="7">
                  <c:v>43299</c:v>
                </c:pt>
                <c:pt idx="8">
                  <c:v>43300</c:v>
                </c:pt>
                <c:pt idx="9">
                  <c:v>43301</c:v>
                </c:pt>
                <c:pt idx="10">
                  <c:v>43302</c:v>
                </c:pt>
                <c:pt idx="11">
                  <c:v>43303</c:v>
                </c:pt>
                <c:pt idx="12">
                  <c:v>43304</c:v>
                </c:pt>
                <c:pt idx="13">
                  <c:v>43305</c:v>
                </c:pt>
                <c:pt idx="14">
                  <c:v>43306</c:v>
                </c:pt>
                <c:pt idx="15">
                  <c:v>43307</c:v>
                </c:pt>
                <c:pt idx="16">
                  <c:v>43308</c:v>
                </c:pt>
                <c:pt idx="17">
                  <c:v>43309</c:v>
                </c:pt>
                <c:pt idx="18">
                  <c:v>43310</c:v>
                </c:pt>
                <c:pt idx="19">
                  <c:v>43311</c:v>
                </c:pt>
                <c:pt idx="20">
                  <c:v>43312</c:v>
                </c:pt>
                <c:pt idx="21">
                  <c:v>43313</c:v>
                </c:pt>
                <c:pt idx="22">
                  <c:v>43314</c:v>
                </c:pt>
              </c:numCache>
            </c:numRef>
          </c:cat>
          <c:val>
            <c:numRef>
              <c:f>作业示例!$C$3:$C$25</c:f>
              <c:numCache>
                <c:formatCode>General</c:formatCode>
                <c:ptCount val="23"/>
                <c:pt idx="0">
                  <c:v>20</c:v>
                </c:pt>
                <c:pt idx="1">
                  <c:v>20</c:v>
                </c:pt>
                <c:pt idx="2">
                  <c:v>21</c:v>
                </c:pt>
                <c:pt idx="3">
                  <c:v>25</c:v>
                </c:pt>
                <c:pt idx="4">
                  <c:v>27</c:v>
                </c:pt>
                <c:pt idx="5">
                  <c:v>27</c:v>
                </c:pt>
                <c:pt idx="6">
                  <c:v>27</c:v>
                </c:pt>
                <c:pt idx="7">
                  <c:v>27</c:v>
                </c:pt>
                <c:pt idx="8">
                  <c:v>27</c:v>
                </c:pt>
                <c:pt idx="9">
                  <c:v>28</c:v>
                </c:pt>
                <c:pt idx="10">
                  <c:v>29</c:v>
                </c:pt>
                <c:pt idx="11">
                  <c:v>32</c:v>
                </c:pt>
                <c:pt idx="12">
                  <c:v>32</c:v>
                </c:pt>
                <c:pt idx="13">
                  <c:v>33</c:v>
                </c:pt>
                <c:pt idx="14">
                  <c:v>34</c:v>
                </c:pt>
                <c:pt idx="15">
                  <c:v>34</c:v>
                </c:pt>
                <c:pt idx="16">
                  <c:v>35</c:v>
                </c:pt>
                <c:pt idx="17">
                  <c:v>35</c:v>
                </c:pt>
                <c:pt idx="18">
                  <c:v>37</c:v>
                </c:pt>
                <c:pt idx="19">
                  <c:v>39</c:v>
                </c:pt>
                <c:pt idx="20">
                  <c:v>40</c:v>
                </c:pt>
                <c:pt idx="21">
                  <c:v>42</c:v>
                </c:pt>
                <c:pt idx="22">
                  <c:v>43</c:v>
                </c:pt>
              </c:numCache>
            </c:numRef>
          </c:val>
          <c:smooth val="1"/>
        </c:ser>
        <c:dLbls>
          <c:showLegendKey val="0"/>
          <c:showVal val="0"/>
          <c:showCatName val="0"/>
          <c:showSerName val="0"/>
          <c:showPercent val="0"/>
          <c:showBubbleSize val="0"/>
        </c:dLbls>
        <c:marker val="1"/>
        <c:smooth val="0"/>
        <c:axId val="1126710128"/>
        <c:axId val="1141385200"/>
      </c:lineChart>
      <c:dateAx>
        <c:axId val="1126710128"/>
        <c:scaling>
          <c:orientation val="minMax"/>
        </c:scaling>
        <c:delete val="0"/>
        <c:axPos val="b"/>
        <c:numFmt formatCode="mm&quot;月&quot;dd&quot;日&quot;"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41385200"/>
        <c:crosses val="autoZero"/>
        <c:auto val="1"/>
        <c:lblOffset val="100"/>
        <c:baseTimeUnit val="days"/>
      </c:dateAx>
      <c:valAx>
        <c:axId val="11413852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26710128"/>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2"/>
      </a:solidFill>
      <a:round/>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cap="none" spc="0" normalizeH="0" baseline="0">
                <a:solidFill>
                  <a:schemeClr val="tx1">
                    <a:lumMod val="65000"/>
                    <a:lumOff val="35000"/>
                  </a:schemeClr>
                </a:solidFill>
                <a:latin typeface="+mj-lt"/>
                <a:ea typeface="+mj-ea"/>
                <a:cs typeface="+mj-cs"/>
              </a:defRPr>
            </a:pPr>
            <a:r>
              <a:rPr lang="zh-CN" altLang="en-US"/>
              <a:t>提问总量</a:t>
            </a:r>
            <a:endParaRPr lang="zh-CN"/>
          </a:p>
        </c:rich>
      </c:tx>
      <c:layout/>
      <c:overlay val="0"/>
      <c:spPr>
        <a:noFill/>
        <a:ln>
          <a:noFill/>
        </a:ln>
        <a:effectLst/>
      </c:spPr>
      <c:txPr>
        <a:bodyPr rot="0" spcFirstLastPara="1" vertOverflow="ellipsis" vert="horz" wrap="square" anchor="ctr" anchorCtr="1"/>
        <a:lstStyle/>
        <a:p>
          <a:pPr>
            <a:defRPr sz="2000" b="0" i="0" u="none" strike="noStrike" kern="1200" cap="none" spc="0" normalizeH="0" baseline="0">
              <a:solidFill>
                <a:schemeClr val="tx1">
                  <a:lumMod val="65000"/>
                  <a:lumOff val="35000"/>
                </a:schemeClr>
              </a:solidFill>
              <a:latin typeface="+mj-lt"/>
              <a:ea typeface="+mj-ea"/>
              <a:cs typeface="+mj-cs"/>
            </a:defRPr>
          </a:pPr>
          <a:endParaRPr lang="zh-CN"/>
        </a:p>
      </c:txPr>
    </c:title>
    <c:autoTitleDeleted val="0"/>
    <c:plotArea>
      <c:layout/>
      <c:lineChart>
        <c:grouping val="standard"/>
        <c:varyColors val="0"/>
        <c:ser>
          <c:idx val="5"/>
          <c:order val="0"/>
          <c:tx>
            <c:strRef>
              <c:f>Sheet1!$J$14</c:f>
              <c:strCache>
                <c:ptCount val="1"/>
                <c:pt idx="0">
                  <c:v>提问ID量</c:v>
                </c:pt>
              </c:strCache>
            </c:strRef>
          </c:tx>
          <c:spPr>
            <a:ln w="38100" cap="rnd">
              <a:solidFill>
                <a:schemeClr val="accent6"/>
              </a:solidFill>
              <a:round/>
            </a:ln>
            <a:effectLst/>
          </c:spPr>
          <c:marker>
            <c:symbol val="none"/>
          </c:marker>
          <c:cat>
            <c:numRef>
              <c:f>Sheet1!$D$15:$D$25</c:f>
              <c:numCache>
                <c:formatCode>m/d/yyyy</c:formatCode>
                <c:ptCount val="11"/>
                <c:pt idx="0">
                  <c:v>43304</c:v>
                </c:pt>
                <c:pt idx="1">
                  <c:v>43305</c:v>
                </c:pt>
                <c:pt idx="2">
                  <c:v>43306</c:v>
                </c:pt>
                <c:pt idx="3">
                  <c:v>43307</c:v>
                </c:pt>
                <c:pt idx="4">
                  <c:v>43308</c:v>
                </c:pt>
                <c:pt idx="5">
                  <c:v>43309</c:v>
                </c:pt>
                <c:pt idx="6">
                  <c:v>43310</c:v>
                </c:pt>
                <c:pt idx="7">
                  <c:v>43311</c:v>
                </c:pt>
                <c:pt idx="8">
                  <c:v>43312</c:v>
                </c:pt>
                <c:pt idx="9">
                  <c:v>43313</c:v>
                </c:pt>
                <c:pt idx="10">
                  <c:v>43314</c:v>
                </c:pt>
              </c:numCache>
            </c:numRef>
          </c:cat>
          <c:val>
            <c:numRef>
              <c:f>Sheet1!$J$15:$J$25</c:f>
              <c:numCache>
                <c:formatCode>General</c:formatCode>
                <c:ptCount val="11"/>
                <c:pt idx="0">
                  <c:v>1038</c:v>
                </c:pt>
                <c:pt idx="1">
                  <c:v>1070</c:v>
                </c:pt>
                <c:pt idx="2">
                  <c:v>1165</c:v>
                </c:pt>
                <c:pt idx="3">
                  <c:v>1218</c:v>
                </c:pt>
                <c:pt idx="4">
                  <c:v>1131</c:v>
                </c:pt>
                <c:pt idx="5">
                  <c:v>1105</c:v>
                </c:pt>
                <c:pt idx="6">
                  <c:v>1130</c:v>
                </c:pt>
                <c:pt idx="7">
                  <c:v>1225</c:v>
                </c:pt>
                <c:pt idx="8">
                  <c:v>1234</c:v>
                </c:pt>
                <c:pt idx="9">
                  <c:v>1269</c:v>
                </c:pt>
                <c:pt idx="10">
                  <c:v>1289</c:v>
                </c:pt>
              </c:numCache>
            </c:numRef>
          </c:val>
          <c:smooth val="0"/>
        </c:ser>
        <c:ser>
          <c:idx val="6"/>
          <c:order val="1"/>
          <c:tx>
            <c:strRef>
              <c:f>Sheet1!$K$14</c:f>
              <c:strCache>
                <c:ptCount val="1"/>
                <c:pt idx="0">
                  <c:v>提问总量</c:v>
                </c:pt>
              </c:strCache>
            </c:strRef>
          </c:tx>
          <c:spPr>
            <a:ln w="38100" cap="rnd">
              <a:solidFill>
                <a:schemeClr val="accent1">
                  <a:lumMod val="60000"/>
                </a:schemeClr>
              </a:solidFill>
              <a:round/>
            </a:ln>
            <a:effectLst/>
          </c:spPr>
          <c:marker>
            <c:symbol val="none"/>
          </c:marker>
          <c:cat>
            <c:numRef>
              <c:f>Sheet1!$D$15:$D$25</c:f>
              <c:numCache>
                <c:formatCode>m/d/yyyy</c:formatCode>
                <c:ptCount val="11"/>
                <c:pt idx="0">
                  <c:v>43304</c:v>
                </c:pt>
                <c:pt idx="1">
                  <c:v>43305</c:v>
                </c:pt>
                <c:pt idx="2">
                  <c:v>43306</c:v>
                </c:pt>
                <c:pt idx="3">
                  <c:v>43307</c:v>
                </c:pt>
                <c:pt idx="4">
                  <c:v>43308</c:v>
                </c:pt>
                <c:pt idx="5">
                  <c:v>43309</c:v>
                </c:pt>
                <c:pt idx="6">
                  <c:v>43310</c:v>
                </c:pt>
                <c:pt idx="7">
                  <c:v>43311</c:v>
                </c:pt>
                <c:pt idx="8">
                  <c:v>43312</c:v>
                </c:pt>
                <c:pt idx="9">
                  <c:v>43313</c:v>
                </c:pt>
                <c:pt idx="10">
                  <c:v>43314</c:v>
                </c:pt>
              </c:numCache>
            </c:numRef>
          </c:cat>
          <c:val>
            <c:numRef>
              <c:f>Sheet1!$K$15:$K$25</c:f>
              <c:numCache>
                <c:formatCode>General</c:formatCode>
                <c:ptCount val="11"/>
                <c:pt idx="0">
                  <c:v>1901</c:v>
                </c:pt>
                <c:pt idx="1">
                  <c:v>1839</c:v>
                </c:pt>
                <c:pt idx="2">
                  <c:v>2073</c:v>
                </c:pt>
                <c:pt idx="3">
                  <c:v>2229</c:v>
                </c:pt>
                <c:pt idx="4">
                  <c:v>2093</c:v>
                </c:pt>
                <c:pt idx="5">
                  <c:v>1878</c:v>
                </c:pt>
                <c:pt idx="6">
                  <c:v>1966</c:v>
                </c:pt>
                <c:pt idx="7">
                  <c:v>2176</c:v>
                </c:pt>
                <c:pt idx="8">
                  <c:v>2083</c:v>
                </c:pt>
                <c:pt idx="9">
                  <c:v>2172</c:v>
                </c:pt>
                <c:pt idx="10">
                  <c:v>2331</c:v>
                </c:pt>
              </c:numCache>
            </c:numRef>
          </c:val>
          <c:smooth val="0"/>
        </c:ser>
        <c:dLbls>
          <c:showLegendKey val="0"/>
          <c:showVal val="0"/>
          <c:showCatName val="0"/>
          <c:showSerName val="0"/>
          <c:showPercent val="0"/>
          <c:showBubbleSize val="0"/>
        </c:dLbls>
        <c:smooth val="0"/>
        <c:axId val="1368635136"/>
        <c:axId val="1368642752"/>
      </c:lineChart>
      <c:dateAx>
        <c:axId val="1368635136"/>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tx1">
                    <a:lumMod val="65000"/>
                    <a:lumOff val="35000"/>
                  </a:schemeClr>
                </a:solidFill>
                <a:latin typeface="+mn-lt"/>
                <a:ea typeface="+mn-ea"/>
                <a:cs typeface="+mn-cs"/>
              </a:defRPr>
            </a:pPr>
            <a:endParaRPr lang="zh-CN"/>
          </a:p>
        </c:txPr>
        <c:crossAx val="1368642752"/>
        <c:crosses val="autoZero"/>
        <c:auto val="1"/>
        <c:lblOffset val="100"/>
        <c:baseTimeUnit val="days"/>
      </c:dateAx>
      <c:valAx>
        <c:axId val="1368642752"/>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368635136"/>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ln>
              <a:noFill/>
            </a:ln>
          </c:spPr>
          <c:dPt>
            <c:idx val="0"/>
            <c:bubble3D val="0"/>
            <c:spPr>
              <a:solidFill>
                <a:srgbClr val="2EB0A2"/>
              </a:solidFill>
              <a:ln w="19050">
                <a:noFill/>
              </a:ln>
              <a:effectLst/>
            </c:spPr>
            <c:extLst xmlns:c16r2="http://schemas.microsoft.com/office/drawing/2015/06/chart">
              <c:ext xmlns:c16="http://schemas.microsoft.com/office/drawing/2014/chart" uri="{C3380CC4-5D6E-409C-BE32-E72D297353CC}">
                <c16:uniqueId val="{00000001-EABF-4F4C-8305-C7F902801470}"/>
              </c:ext>
            </c:extLst>
          </c:dPt>
          <c:dPt>
            <c:idx val="1"/>
            <c:bubble3D val="0"/>
            <c:spPr>
              <a:solidFill>
                <a:srgbClr val="9BD4CC"/>
              </a:solidFill>
              <a:ln w="19050">
                <a:noFill/>
              </a:ln>
              <a:effectLst/>
            </c:spPr>
            <c:extLst xmlns:c16r2="http://schemas.microsoft.com/office/drawing/2015/06/chart">
              <c:ext xmlns:c16="http://schemas.microsoft.com/office/drawing/2014/chart" uri="{C3380CC4-5D6E-409C-BE32-E72D297353CC}">
                <c16:uniqueId val="{00000003-EABF-4F4C-8305-C7F902801470}"/>
              </c:ext>
            </c:extLst>
          </c:dPt>
          <c:cat>
            <c:strRef>
              <c:f>Sheet1!$A$2:$A$3</c:f>
              <c:strCache>
                <c:ptCount val="2"/>
                <c:pt idx="0">
                  <c:v>第一季度</c:v>
                </c:pt>
                <c:pt idx="1">
                  <c:v>第二季度</c:v>
                </c:pt>
              </c:strCache>
            </c:strRef>
          </c:cat>
          <c:val>
            <c:numRef>
              <c:f>Sheet1!$B$2:$B$3</c:f>
              <c:numCache>
                <c:formatCode>General</c:formatCode>
                <c:ptCount val="2"/>
                <c:pt idx="0">
                  <c:v>8</c:v>
                </c:pt>
                <c:pt idx="1">
                  <c:v>2</c:v>
                </c:pt>
              </c:numCache>
            </c:numRef>
          </c:val>
          <c:extLst xmlns:c16r2="http://schemas.microsoft.com/office/drawing/2015/06/chart">
            <c:ext xmlns:c16="http://schemas.microsoft.com/office/drawing/2014/chart" uri="{C3380CC4-5D6E-409C-BE32-E72D297353CC}">
              <c16:uniqueId val="{00000004-EABF-4F4C-8305-C7F902801470}"/>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ln>
              <a:noFill/>
            </a:ln>
          </c:spPr>
          <c:dPt>
            <c:idx val="0"/>
            <c:bubble3D val="0"/>
            <c:spPr>
              <a:solidFill>
                <a:srgbClr val="436982"/>
              </a:solidFill>
              <a:ln w="19050">
                <a:noFill/>
              </a:ln>
              <a:effectLst/>
            </c:spPr>
            <c:extLst xmlns:c16r2="http://schemas.microsoft.com/office/drawing/2015/06/chart">
              <c:ext xmlns:c16="http://schemas.microsoft.com/office/drawing/2014/chart" uri="{C3380CC4-5D6E-409C-BE32-E72D297353CC}">
                <c16:uniqueId val="{00000001-52A8-41B4-A398-F56EE0E2C014}"/>
              </c:ext>
            </c:extLst>
          </c:dPt>
          <c:dPt>
            <c:idx val="1"/>
            <c:bubble3D val="0"/>
            <c:spPr>
              <a:solidFill>
                <a:srgbClr val="9BD4CC"/>
              </a:solidFill>
              <a:ln w="19050">
                <a:noFill/>
              </a:ln>
              <a:effectLst/>
            </c:spPr>
            <c:extLst xmlns:c16r2="http://schemas.microsoft.com/office/drawing/2015/06/chart">
              <c:ext xmlns:c16="http://schemas.microsoft.com/office/drawing/2014/chart" uri="{C3380CC4-5D6E-409C-BE32-E72D297353CC}">
                <c16:uniqueId val="{00000003-52A8-41B4-A398-F56EE0E2C014}"/>
              </c:ext>
            </c:extLst>
          </c:dPt>
          <c:cat>
            <c:strRef>
              <c:f>Sheet1!$A$2:$A$3</c:f>
              <c:strCache>
                <c:ptCount val="2"/>
                <c:pt idx="0">
                  <c:v>第一季度</c:v>
                </c:pt>
                <c:pt idx="1">
                  <c:v>第二季度</c:v>
                </c:pt>
              </c:strCache>
            </c:strRef>
          </c:cat>
          <c:val>
            <c:numRef>
              <c:f>Sheet1!$B$2:$B$3</c:f>
              <c:numCache>
                <c:formatCode>General</c:formatCode>
                <c:ptCount val="2"/>
                <c:pt idx="0">
                  <c:v>8</c:v>
                </c:pt>
                <c:pt idx="1">
                  <c:v>2</c:v>
                </c:pt>
              </c:numCache>
            </c:numRef>
          </c:val>
          <c:extLst xmlns:c16r2="http://schemas.microsoft.com/office/drawing/2015/06/chart">
            <c:ext xmlns:c16="http://schemas.microsoft.com/office/drawing/2014/chart" uri="{C3380CC4-5D6E-409C-BE32-E72D297353CC}">
              <c16:uniqueId val="{00000004-52A8-41B4-A398-F56EE0E2C014}"/>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3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EBA4CA-242C-40F2-AFC7-1AC6DDCAB435}" type="datetimeFigureOut">
              <a:rPr lang="zh-CN" altLang="en-US" smtClean="0"/>
              <a:t>2018/8/3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D2A187-060C-48C8-A788-B4928D1A8C8D}" type="slidenum">
              <a:rPr lang="zh-CN" altLang="en-US" smtClean="0"/>
              <a:t>‹#›</a:t>
            </a:fld>
            <a:endParaRPr lang="zh-CN" altLang="en-US"/>
          </a:p>
        </p:txBody>
      </p:sp>
    </p:spTree>
    <p:extLst>
      <p:ext uri="{BB962C8B-B14F-4D97-AF65-F5344CB8AC3E}">
        <p14:creationId xmlns:p14="http://schemas.microsoft.com/office/powerpoint/2010/main" val="32119481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D2A187-060C-48C8-A788-B4928D1A8C8D}" type="slidenum">
              <a:rPr lang="zh-CN" altLang="en-US" smtClean="0"/>
              <a:t>1</a:t>
            </a:fld>
            <a:endParaRPr lang="zh-CN" altLang="en-US"/>
          </a:p>
        </p:txBody>
      </p:sp>
    </p:spTree>
    <p:extLst>
      <p:ext uri="{BB962C8B-B14F-4D97-AF65-F5344CB8AC3E}">
        <p14:creationId xmlns:p14="http://schemas.microsoft.com/office/powerpoint/2010/main" val="2453595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D12A7DF-EC96-4EE7-AC7B-AC40EB143D05}" type="slidenum">
              <a:rPr lang="zh-CN" altLang="en-US" smtClean="0"/>
              <a:t>10</a:t>
            </a:fld>
            <a:endParaRPr lang="zh-CN" altLang="en-US"/>
          </a:p>
        </p:txBody>
      </p:sp>
    </p:spTree>
    <p:extLst>
      <p:ext uri="{BB962C8B-B14F-4D97-AF65-F5344CB8AC3E}">
        <p14:creationId xmlns:p14="http://schemas.microsoft.com/office/powerpoint/2010/main" val="4228790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634897E-CF84-40F6-A694-18CF49A1B11F}" type="slidenum">
              <a:rPr lang="zh-CN" altLang="en-US" smtClean="0"/>
              <a:t>11</a:t>
            </a:fld>
            <a:endParaRPr lang="zh-CN" altLang="en-US"/>
          </a:p>
        </p:txBody>
      </p:sp>
    </p:spTree>
    <p:extLst>
      <p:ext uri="{BB962C8B-B14F-4D97-AF65-F5344CB8AC3E}">
        <p14:creationId xmlns:p14="http://schemas.microsoft.com/office/powerpoint/2010/main" val="3509121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634897E-CF84-40F6-A694-18CF49A1B11F}" type="slidenum">
              <a:rPr lang="zh-CN" altLang="en-US" smtClean="0"/>
              <a:t>12</a:t>
            </a:fld>
            <a:endParaRPr lang="zh-CN" altLang="en-US"/>
          </a:p>
        </p:txBody>
      </p:sp>
    </p:spTree>
    <p:extLst>
      <p:ext uri="{BB962C8B-B14F-4D97-AF65-F5344CB8AC3E}">
        <p14:creationId xmlns:p14="http://schemas.microsoft.com/office/powerpoint/2010/main" val="16465373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634897E-CF84-40F6-A694-18CF49A1B11F}" type="slidenum">
              <a:rPr lang="zh-CN" altLang="en-US" smtClean="0"/>
              <a:t>13</a:t>
            </a:fld>
            <a:endParaRPr lang="zh-CN" altLang="en-US"/>
          </a:p>
        </p:txBody>
      </p:sp>
    </p:spTree>
    <p:extLst>
      <p:ext uri="{BB962C8B-B14F-4D97-AF65-F5344CB8AC3E}">
        <p14:creationId xmlns:p14="http://schemas.microsoft.com/office/powerpoint/2010/main" val="294179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D12A7DF-EC96-4EE7-AC7B-AC40EB143D05}" type="slidenum">
              <a:rPr lang="zh-CN" altLang="en-US" smtClean="0"/>
              <a:t>14</a:t>
            </a:fld>
            <a:endParaRPr lang="zh-CN" altLang="en-US"/>
          </a:p>
        </p:txBody>
      </p:sp>
    </p:spTree>
    <p:extLst>
      <p:ext uri="{BB962C8B-B14F-4D97-AF65-F5344CB8AC3E}">
        <p14:creationId xmlns:p14="http://schemas.microsoft.com/office/powerpoint/2010/main" val="20239689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634897E-CF84-40F6-A694-18CF49A1B11F}" type="slidenum">
              <a:rPr lang="zh-CN" altLang="en-US" smtClean="0"/>
              <a:t>15</a:t>
            </a:fld>
            <a:endParaRPr lang="zh-CN" altLang="en-US"/>
          </a:p>
        </p:txBody>
      </p:sp>
    </p:spTree>
    <p:extLst>
      <p:ext uri="{BB962C8B-B14F-4D97-AF65-F5344CB8AC3E}">
        <p14:creationId xmlns:p14="http://schemas.microsoft.com/office/powerpoint/2010/main" val="32302908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634897E-CF84-40F6-A694-18CF49A1B11F}" type="slidenum">
              <a:rPr lang="zh-CN" altLang="en-US" smtClean="0"/>
              <a:t>16</a:t>
            </a:fld>
            <a:endParaRPr lang="zh-CN" altLang="en-US"/>
          </a:p>
        </p:txBody>
      </p:sp>
    </p:spTree>
    <p:extLst>
      <p:ext uri="{BB962C8B-B14F-4D97-AF65-F5344CB8AC3E}">
        <p14:creationId xmlns:p14="http://schemas.microsoft.com/office/powerpoint/2010/main" val="3195837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D2A187-060C-48C8-A788-B4928D1A8C8D}" type="slidenum">
              <a:rPr lang="zh-CN" altLang="en-US" smtClean="0"/>
              <a:t>17</a:t>
            </a:fld>
            <a:endParaRPr lang="zh-CN" altLang="en-US"/>
          </a:p>
        </p:txBody>
      </p:sp>
    </p:spTree>
    <p:extLst>
      <p:ext uri="{BB962C8B-B14F-4D97-AF65-F5344CB8AC3E}">
        <p14:creationId xmlns:p14="http://schemas.microsoft.com/office/powerpoint/2010/main" val="2008364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634897E-CF84-40F6-A694-18CF49A1B11F}" type="slidenum">
              <a:rPr lang="zh-CN" altLang="en-US" smtClean="0"/>
              <a:t>18</a:t>
            </a:fld>
            <a:endParaRPr lang="zh-CN" altLang="en-US"/>
          </a:p>
        </p:txBody>
      </p:sp>
    </p:spTree>
    <p:extLst>
      <p:ext uri="{BB962C8B-B14F-4D97-AF65-F5344CB8AC3E}">
        <p14:creationId xmlns:p14="http://schemas.microsoft.com/office/powerpoint/2010/main" val="14637267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634897E-CF84-40F6-A694-18CF49A1B11F}" type="slidenum">
              <a:rPr lang="zh-CN" altLang="en-US" smtClean="0"/>
              <a:t>19</a:t>
            </a:fld>
            <a:endParaRPr lang="zh-CN" altLang="en-US"/>
          </a:p>
        </p:txBody>
      </p:sp>
    </p:spTree>
    <p:extLst>
      <p:ext uri="{BB962C8B-B14F-4D97-AF65-F5344CB8AC3E}">
        <p14:creationId xmlns:p14="http://schemas.microsoft.com/office/powerpoint/2010/main" val="297041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D2A187-060C-48C8-A788-B4928D1A8C8D}" type="slidenum">
              <a:rPr lang="zh-CN" altLang="en-US" smtClean="0"/>
              <a:t>2</a:t>
            </a:fld>
            <a:endParaRPr lang="zh-CN" altLang="en-US"/>
          </a:p>
        </p:txBody>
      </p:sp>
    </p:spTree>
    <p:extLst>
      <p:ext uri="{BB962C8B-B14F-4D97-AF65-F5344CB8AC3E}">
        <p14:creationId xmlns:p14="http://schemas.microsoft.com/office/powerpoint/2010/main" val="4208729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D2A187-060C-48C8-A788-B4928D1A8C8D}" type="slidenum">
              <a:rPr lang="zh-CN" altLang="en-US" smtClean="0"/>
              <a:t>20</a:t>
            </a:fld>
            <a:endParaRPr lang="zh-CN" altLang="en-US"/>
          </a:p>
        </p:txBody>
      </p:sp>
    </p:spTree>
    <p:extLst>
      <p:ext uri="{BB962C8B-B14F-4D97-AF65-F5344CB8AC3E}">
        <p14:creationId xmlns:p14="http://schemas.microsoft.com/office/powerpoint/2010/main" val="6174523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634897E-CF84-40F6-A694-18CF49A1B11F}" type="slidenum">
              <a:rPr lang="zh-CN" altLang="en-US" smtClean="0"/>
              <a:t>21</a:t>
            </a:fld>
            <a:endParaRPr lang="zh-CN" altLang="en-US"/>
          </a:p>
        </p:txBody>
      </p:sp>
    </p:spTree>
    <p:extLst>
      <p:ext uri="{BB962C8B-B14F-4D97-AF65-F5344CB8AC3E}">
        <p14:creationId xmlns:p14="http://schemas.microsoft.com/office/powerpoint/2010/main" val="38157502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634897E-CF84-40F6-A694-18CF49A1B11F}" type="slidenum">
              <a:rPr lang="zh-CN" altLang="en-US" smtClean="0"/>
              <a:t>22</a:t>
            </a:fld>
            <a:endParaRPr lang="zh-CN" altLang="en-US"/>
          </a:p>
        </p:txBody>
      </p:sp>
    </p:spTree>
    <p:extLst>
      <p:ext uri="{BB962C8B-B14F-4D97-AF65-F5344CB8AC3E}">
        <p14:creationId xmlns:p14="http://schemas.microsoft.com/office/powerpoint/2010/main" val="9749612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D2A187-060C-48C8-A788-B4928D1A8C8D}" type="slidenum">
              <a:rPr lang="zh-CN" altLang="en-US" smtClean="0"/>
              <a:t>23</a:t>
            </a:fld>
            <a:endParaRPr lang="zh-CN" altLang="en-US"/>
          </a:p>
        </p:txBody>
      </p:sp>
    </p:spTree>
    <p:extLst>
      <p:ext uri="{BB962C8B-B14F-4D97-AF65-F5344CB8AC3E}">
        <p14:creationId xmlns:p14="http://schemas.microsoft.com/office/powerpoint/2010/main" val="27699026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634897E-CF84-40F6-A694-18CF49A1B11F}" type="slidenum">
              <a:rPr lang="zh-CN" altLang="en-US" smtClean="0"/>
              <a:t>24</a:t>
            </a:fld>
            <a:endParaRPr lang="zh-CN" altLang="en-US"/>
          </a:p>
        </p:txBody>
      </p:sp>
    </p:spTree>
    <p:extLst>
      <p:ext uri="{BB962C8B-B14F-4D97-AF65-F5344CB8AC3E}">
        <p14:creationId xmlns:p14="http://schemas.microsoft.com/office/powerpoint/2010/main" val="24070319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634897E-CF84-40F6-A694-18CF49A1B11F}" type="slidenum">
              <a:rPr lang="zh-CN" altLang="en-US" smtClean="0"/>
              <a:t>25</a:t>
            </a:fld>
            <a:endParaRPr lang="zh-CN" altLang="en-US"/>
          </a:p>
        </p:txBody>
      </p:sp>
    </p:spTree>
    <p:extLst>
      <p:ext uri="{BB962C8B-B14F-4D97-AF65-F5344CB8AC3E}">
        <p14:creationId xmlns:p14="http://schemas.microsoft.com/office/powerpoint/2010/main" val="18269004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634897E-CF84-40F6-A694-18CF49A1B11F}" type="slidenum">
              <a:rPr lang="zh-CN" altLang="en-US" smtClean="0"/>
              <a:t>26</a:t>
            </a:fld>
            <a:endParaRPr lang="zh-CN" altLang="en-US"/>
          </a:p>
        </p:txBody>
      </p:sp>
    </p:spTree>
    <p:extLst>
      <p:ext uri="{BB962C8B-B14F-4D97-AF65-F5344CB8AC3E}">
        <p14:creationId xmlns:p14="http://schemas.microsoft.com/office/powerpoint/2010/main" val="18645105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D2A187-060C-48C8-A788-B4928D1A8C8D}" type="slidenum">
              <a:rPr lang="zh-CN" altLang="en-US" smtClean="0"/>
              <a:t>27</a:t>
            </a:fld>
            <a:endParaRPr lang="zh-CN" altLang="en-US"/>
          </a:p>
        </p:txBody>
      </p:sp>
    </p:spTree>
    <p:extLst>
      <p:ext uri="{BB962C8B-B14F-4D97-AF65-F5344CB8AC3E}">
        <p14:creationId xmlns:p14="http://schemas.microsoft.com/office/powerpoint/2010/main" val="4275649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634897E-CF84-40F6-A694-18CF49A1B11F}" type="slidenum">
              <a:rPr lang="zh-CN" altLang="en-US" smtClean="0"/>
              <a:t>28</a:t>
            </a:fld>
            <a:endParaRPr lang="zh-CN" altLang="en-US"/>
          </a:p>
        </p:txBody>
      </p:sp>
    </p:spTree>
    <p:extLst>
      <p:ext uri="{BB962C8B-B14F-4D97-AF65-F5344CB8AC3E}">
        <p14:creationId xmlns:p14="http://schemas.microsoft.com/office/powerpoint/2010/main" val="12169763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634897E-CF84-40F6-A694-18CF49A1B11F}" type="slidenum">
              <a:rPr lang="zh-CN" altLang="en-US" smtClean="0"/>
              <a:t>29</a:t>
            </a:fld>
            <a:endParaRPr lang="zh-CN" altLang="en-US"/>
          </a:p>
        </p:txBody>
      </p:sp>
    </p:spTree>
    <p:extLst>
      <p:ext uri="{BB962C8B-B14F-4D97-AF65-F5344CB8AC3E}">
        <p14:creationId xmlns:p14="http://schemas.microsoft.com/office/powerpoint/2010/main" val="1810213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D2A187-060C-48C8-A788-B4928D1A8C8D}" type="slidenum">
              <a:rPr lang="zh-CN" altLang="en-US" smtClean="0"/>
              <a:t>3</a:t>
            </a:fld>
            <a:endParaRPr lang="zh-CN" altLang="en-US"/>
          </a:p>
        </p:txBody>
      </p:sp>
    </p:spTree>
    <p:extLst>
      <p:ext uri="{BB962C8B-B14F-4D97-AF65-F5344CB8AC3E}">
        <p14:creationId xmlns:p14="http://schemas.microsoft.com/office/powerpoint/2010/main" val="38232468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7411CB-4E94-4C47-A30B-E41889DF8196}" type="slidenum">
              <a:rPr lang="zh-CN" altLang="en-US" smtClean="0">
                <a:solidFill>
                  <a:prstClr val="black"/>
                </a:solidFill>
              </a:rPr>
              <a:pPr/>
              <a:t>30</a:t>
            </a:fld>
            <a:endParaRPr lang="zh-CN" altLang="en-US">
              <a:solidFill>
                <a:prstClr val="black"/>
              </a:solidFill>
            </a:endParaRPr>
          </a:p>
        </p:txBody>
      </p:sp>
    </p:spTree>
    <p:extLst>
      <p:ext uri="{BB962C8B-B14F-4D97-AF65-F5344CB8AC3E}">
        <p14:creationId xmlns:p14="http://schemas.microsoft.com/office/powerpoint/2010/main" val="14017419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D2A187-060C-48C8-A788-B4928D1A8C8D}" type="slidenum">
              <a:rPr lang="zh-CN" altLang="en-US" smtClean="0"/>
              <a:t>31</a:t>
            </a:fld>
            <a:endParaRPr lang="zh-CN" altLang="en-US"/>
          </a:p>
        </p:txBody>
      </p:sp>
    </p:spTree>
    <p:extLst>
      <p:ext uri="{BB962C8B-B14F-4D97-AF65-F5344CB8AC3E}">
        <p14:creationId xmlns:p14="http://schemas.microsoft.com/office/powerpoint/2010/main" val="2727583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634897E-CF84-40F6-A694-18CF49A1B11F}" type="slidenum">
              <a:rPr lang="zh-CN" altLang="en-US" smtClean="0"/>
              <a:t>4</a:t>
            </a:fld>
            <a:endParaRPr lang="zh-CN" altLang="en-US"/>
          </a:p>
        </p:txBody>
      </p:sp>
    </p:spTree>
    <p:extLst>
      <p:ext uri="{BB962C8B-B14F-4D97-AF65-F5344CB8AC3E}">
        <p14:creationId xmlns:p14="http://schemas.microsoft.com/office/powerpoint/2010/main" val="4286464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634897E-CF84-40F6-A694-18CF49A1B11F}" type="slidenum">
              <a:rPr lang="zh-CN" altLang="en-US" smtClean="0"/>
              <a:t>5</a:t>
            </a:fld>
            <a:endParaRPr lang="zh-CN" altLang="en-US"/>
          </a:p>
        </p:txBody>
      </p:sp>
    </p:spTree>
    <p:extLst>
      <p:ext uri="{BB962C8B-B14F-4D97-AF65-F5344CB8AC3E}">
        <p14:creationId xmlns:p14="http://schemas.microsoft.com/office/powerpoint/2010/main" val="2129238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634897E-CF84-40F6-A694-18CF49A1B11F}" type="slidenum">
              <a:rPr lang="zh-CN" altLang="en-US" smtClean="0"/>
              <a:t>6</a:t>
            </a:fld>
            <a:endParaRPr lang="zh-CN" altLang="en-US"/>
          </a:p>
        </p:txBody>
      </p:sp>
    </p:spTree>
    <p:extLst>
      <p:ext uri="{BB962C8B-B14F-4D97-AF65-F5344CB8AC3E}">
        <p14:creationId xmlns:p14="http://schemas.microsoft.com/office/powerpoint/2010/main" val="3701777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634897E-CF84-40F6-A694-18CF49A1B11F}" type="slidenum">
              <a:rPr lang="zh-CN" altLang="en-US" smtClean="0"/>
              <a:t>7</a:t>
            </a:fld>
            <a:endParaRPr lang="zh-CN" altLang="en-US"/>
          </a:p>
        </p:txBody>
      </p:sp>
    </p:spTree>
    <p:extLst>
      <p:ext uri="{BB962C8B-B14F-4D97-AF65-F5344CB8AC3E}">
        <p14:creationId xmlns:p14="http://schemas.microsoft.com/office/powerpoint/2010/main" val="14279388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634897E-CF84-40F6-A694-18CF49A1B11F}" type="slidenum">
              <a:rPr lang="zh-CN" altLang="en-US" smtClean="0"/>
              <a:t>8</a:t>
            </a:fld>
            <a:endParaRPr lang="zh-CN" altLang="en-US"/>
          </a:p>
        </p:txBody>
      </p:sp>
    </p:spTree>
    <p:extLst>
      <p:ext uri="{BB962C8B-B14F-4D97-AF65-F5344CB8AC3E}">
        <p14:creationId xmlns:p14="http://schemas.microsoft.com/office/powerpoint/2010/main" val="3807125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D12A7DF-EC96-4EE7-AC7B-AC40EB143D05}" type="slidenum">
              <a:rPr lang="zh-CN" altLang="en-US" smtClean="0"/>
              <a:t>9</a:t>
            </a:fld>
            <a:endParaRPr lang="zh-CN" altLang="en-US"/>
          </a:p>
        </p:txBody>
      </p:sp>
    </p:spTree>
    <p:extLst>
      <p:ext uri="{BB962C8B-B14F-4D97-AF65-F5344CB8AC3E}">
        <p14:creationId xmlns:p14="http://schemas.microsoft.com/office/powerpoint/2010/main" val="412181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95AC975-25C1-4A53-B04A-2AB7E4B5BA7D}"/>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 xmlns:a16="http://schemas.microsoft.com/office/drawing/2014/main" id="{DBF6AFB7-9EE9-426F-AC29-02EFA5F1F033}"/>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 xmlns:a16="http://schemas.microsoft.com/office/drawing/2014/main" id="{6953ED13-2EF8-4563-B06F-B5ED86166588}"/>
              </a:ext>
            </a:extLst>
          </p:cNvPr>
          <p:cNvSpPr>
            <a:spLocks noGrp="1"/>
          </p:cNvSpPr>
          <p:nvPr>
            <p:ph type="dt" sz="half" idx="10"/>
          </p:nvPr>
        </p:nvSpPr>
        <p:spPr>
          <a:xfrm>
            <a:off x="838200" y="6356350"/>
            <a:ext cx="2743200" cy="365125"/>
          </a:xfrm>
          <a:prstGeom prst="rect">
            <a:avLst/>
          </a:prstGeom>
        </p:spPr>
        <p:txBody>
          <a:bodyPr/>
          <a:lstStyle/>
          <a:p>
            <a:fld id="{442ED884-A9BF-4F73-8A33-49CC88CA6144}" type="datetimeFigureOut">
              <a:rPr lang="zh-CN" altLang="en-US" smtClean="0"/>
              <a:t>2018/8/3</a:t>
            </a:fld>
            <a:endParaRPr lang="zh-CN" altLang="en-US"/>
          </a:p>
        </p:txBody>
      </p:sp>
      <p:sp>
        <p:nvSpPr>
          <p:cNvPr id="5" name="页脚占位符 4">
            <a:extLst>
              <a:ext uri="{FF2B5EF4-FFF2-40B4-BE49-F238E27FC236}">
                <a16:creationId xmlns="" xmlns:a16="http://schemas.microsoft.com/office/drawing/2014/main" id="{BC841C26-5EC9-4897-B486-ACC1B00B0C1D}"/>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 xmlns:a16="http://schemas.microsoft.com/office/drawing/2014/main" id="{1F1520FA-EAE6-4C9D-9964-356F44060CF3}"/>
              </a:ext>
            </a:extLst>
          </p:cNvPr>
          <p:cNvSpPr>
            <a:spLocks noGrp="1"/>
          </p:cNvSpPr>
          <p:nvPr>
            <p:ph type="sldNum" sz="quarter" idx="12"/>
          </p:nvPr>
        </p:nvSpPr>
        <p:spPr>
          <a:xfrm>
            <a:off x="8610600" y="6356350"/>
            <a:ext cx="2743200" cy="365125"/>
          </a:xfrm>
          <a:prstGeom prst="rect">
            <a:avLst/>
          </a:prstGeom>
        </p:spPr>
        <p:txBody>
          <a:bodyPr/>
          <a:lstStyle/>
          <a:p>
            <a:fld id="{399EACD6-847B-40C1-9014-7AC114FA9A0F}" type="slidenum">
              <a:rPr lang="zh-CN" altLang="en-US" smtClean="0"/>
              <a:t>‹#›</a:t>
            </a:fld>
            <a:endParaRPr lang="zh-CN" altLang="en-US"/>
          </a:p>
        </p:txBody>
      </p:sp>
    </p:spTree>
    <p:extLst>
      <p:ext uri="{BB962C8B-B14F-4D97-AF65-F5344CB8AC3E}">
        <p14:creationId xmlns:p14="http://schemas.microsoft.com/office/powerpoint/2010/main" val="885493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F6E6DCAF-10D5-47E9-A7EE-825F269F5F85}"/>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 xmlns:a16="http://schemas.microsoft.com/office/drawing/2014/main" id="{81F0DE1B-FC49-47CE-8A33-3917651D9FEC}"/>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48CB9296-126B-4C05-852A-73138BA44DB8}"/>
              </a:ext>
            </a:extLst>
          </p:cNvPr>
          <p:cNvSpPr>
            <a:spLocks noGrp="1"/>
          </p:cNvSpPr>
          <p:nvPr>
            <p:ph type="dt" sz="half" idx="10"/>
          </p:nvPr>
        </p:nvSpPr>
        <p:spPr>
          <a:xfrm>
            <a:off x="838200" y="6356350"/>
            <a:ext cx="2743200" cy="365125"/>
          </a:xfrm>
          <a:prstGeom prst="rect">
            <a:avLst/>
          </a:prstGeom>
        </p:spPr>
        <p:txBody>
          <a:bodyPr/>
          <a:lstStyle/>
          <a:p>
            <a:fld id="{442ED884-A9BF-4F73-8A33-49CC88CA6144}" type="datetimeFigureOut">
              <a:rPr lang="zh-CN" altLang="en-US" smtClean="0"/>
              <a:t>2018/8/3</a:t>
            </a:fld>
            <a:endParaRPr lang="zh-CN" altLang="en-US"/>
          </a:p>
        </p:txBody>
      </p:sp>
      <p:sp>
        <p:nvSpPr>
          <p:cNvPr id="5" name="页脚占位符 4">
            <a:extLst>
              <a:ext uri="{FF2B5EF4-FFF2-40B4-BE49-F238E27FC236}">
                <a16:creationId xmlns="" xmlns:a16="http://schemas.microsoft.com/office/drawing/2014/main" id="{30DA567C-A114-4208-8810-A6667BC94692}"/>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 xmlns:a16="http://schemas.microsoft.com/office/drawing/2014/main" id="{58DD673C-5BF4-4DC1-8C42-EFB58D1225D1}"/>
              </a:ext>
            </a:extLst>
          </p:cNvPr>
          <p:cNvSpPr>
            <a:spLocks noGrp="1"/>
          </p:cNvSpPr>
          <p:nvPr>
            <p:ph type="sldNum" sz="quarter" idx="12"/>
          </p:nvPr>
        </p:nvSpPr>
        <p:spPr>
          <a:xfrm>
            <a:off x="8610600" y="6356350"/>
            <a:ext cx="2743200" cy="365125"/>
          </a:xfrm>
          <a:prstGeom prst="rect">
            <a:avLst/>
          </a:prstGeom>
        </p:spPr>
        <p:txBody>
          <a:bodyPr/>
          <a:lstStyle/>
          <a:p>
            <a:fld id="{399EACD6-847B-40C1-9014-7AC114FA9A0F}" type="slidenum">
              <a:rPr lang="zh-CN" altLang="en-US" smtClean="0"/>
              <a:t>‹#›</a:t>
            </a:fld>
            <a:endParaRPr lang="zh-CN" altLang="en-US"/>
          </a:p>
        </p:txBody>
      </p:sp>
    </p:spTree>
    <p:extLst>
      <p:ext uri="{BB962C8B-B14F-4D97-AF65-F5344CB8AC3E}">
        <p14:creationId xmlns:p14="http://schemas.microsoft.com/office/powerpoint/2010/main" val="1124426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 xmlns:a16="http://schemas.microsoft.com/office/drawing/2014/main" id="{6010BA93-9900-4FA6-9F8E-A7D87DED64A6}"/>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 xmlns:a16="http://schemas.microsoft.com/office/drawing/2014/main" id="{F9D1EE3F-AF45-4CE0-BFD7-A9BC82902325}"/>
              </a:ext>
            </a:extLst>
          </p:cNvPr>
          <p:cNvSpPr>
            <a:spLocks noGrp="1"/>
          </p:cNvSpPr>
          <p:nvPr>
            <p:ph type="body" orient="vert" idx="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7816F852-17EF-460F-8DA0-2570CE45E1B4}"/>
              </a:ext>
            </a:extLst>
          </p:cNvPr>
          <p:cNvSpPr>
            <a:spLocks noGrp="1"/>
          </p:cNvSpPr>
          <p:nvPr>
            <p:ph type="dt" sz="half" idx="10"/>
          </p:nvPr>
        </p:nvSpPr>
        <p:spPr>
          <a:xfrm>
            <a:off x="838200" y="6356350"/>
            <a:ext cx="2743200" cy="365125"/>
          </a:xfrm>
          <a:prstGeom prst="rect">
            <a:avLst/>
          </a:prstGeom>
        </p:spPr>
        <p:txBody>
          <a:bodyPr/>
          <a:lstStyle/>
          <a:p>
            <a:fld id="{442ED884-A9BF-4F73-8A33-49CC88CA6144}" type="datetimeFigureOut">
              <a:rPr lang="zh-CN" altLang="en-US" smtClean="0"/>
              <a:t>2018/8/3</a:t>
            </a:fld>
            <a:endParaRPr lang="zh-CN" altLang="en-US"/>
          </a:p>
        </p:txBody>
      </p:sp>
      <p:sp>
        <p:nvSpPr>
          <p:cNvPr id="5" name="页脚占位符 4">
            <a:extLst>
              <a:ext uri="{FF2B5EF4-FFF2-40B4-BE49-F238E27FC236}">
                <a16:creationId xmlns="" xmlns:a16="http://schemas.microsoft.com/office/drawing/2014/main" id="{8D16E7B9-01DF-4258-A42A-6F5BAA1A033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 xmlns:a16="http://schemas.microsoft.com/office/drawing/2014/main" id="{044A927B-91F7-4598-93CF-96527C84C997}"/>
              </a:ext>
            </a:extLst>
          </p:cNvPr>
          <p:cNvSpPr>
            <a:spLocks noGrp="1"/>
          </p:cNvSpPr>
          <p:nvPr>
            <p:ph type="sldNum" sz="quarter" idx="12"/>
          </p:nvPr>
        </p:nvSpPr>
        <p:spPr>
          <a:xfrm>
            <a:off x="8610600" y="6356350"/>
            <a:ext cx="2743200" cy="365125"/>
          </a:xfrm>
          <a:prstGeom prst="rect">
            <a:avLst/>
          </a:prstGeom>
        </p:spPr>
        <p:txBody>
          <a:bodyPr/>
          <a:lstStyle/>
          <a:p>
            <a:fld id="{399EACD6-847B-40C1-9014-7AC114FA9A0F}" type="slidenum">
              <a:rPr lang="zh-CN" altLang="en-US" smtClean="0"/>
              <a:t>‹#›</a:t>
            </a:fld>
            <a:endParaRPr lang="zh-CN" altLang="en-US"/>
          </a:p>
        </p:txBody>
      </p:sp>
    </p:spTree>
    <p:extLst>
      <p:ext uri="{BB962C8B-B14F-4D97-AF65-F5344CB8AC3E}">
        <p14:creationId xmlns:p14="http://schemas.microsoft.com/office/powerpoint/2010/main" val="6157644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2018/8/3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725042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2018/8/3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986199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2018/8/3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222548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2018/8/3</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827144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2018/8/3</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22986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2018/8/3</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297905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2018/8/3</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638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2018/8/3</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2718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973ED1D9-11CB-429A-9ED2-7CEBD5C98C71}"/>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2D10D9BE-27C8-46B3-9E57-5C9E14277B19}"/>
              </a:ext>
            </a:extLst>
          </p:cNvPr>
          <p:cNvSpPr>
            <a:spLocks noGrp="1"/>
          </p:cNvSpPr>
          <p:nvPr>
            <p:ph idx="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0E829B1D-5614-48E5-9FB3-CD55E49F3FBC}"/>
              </a:ext>
            </a:extLst>
          </p:cNvPr>
          <p:cNvSpPr>
            <a:spLocks noGrp="1"/>
          </p:cNvSpPr>
          <p:nvPr>
            <p:ph type="dt" sz="half" idx="10"/>
          </p:nvPr>
        </p:nvSpPr>
        <p:spPr>
          <a:xfrm>
            <a:off x="838200" y="6356350"/>
            <a:ext cx="2743200" cy="365125"/>
          </a:xfrm>
          <a:prstGeom prst="rect">
            <a:avLst/>
          </a:prstGeom>
        </p:spPr>
        <p:txBody>
          <a:bodyPr/>
          <a:lstStyle/>
          <a:p>
            <a:fld id="{442ED884-A9BF-4F73-8A33-49CC88CA6144}" type="datetimeFigureOut">
              <a:rPr lang="zh-CN" altLang="en-US" smtClean="0"/>
              <a:t>2018/8/3</a:t>
            </a:fld>
            <a:endParaRPr lang="zh-CN" altLang="en-US"/>
          </a:p>
        </p:txBody>
      </p:sp>
      <p:sp>
        <p:nvSpPr>
          <p:cNvPr id="5" name="页脚占位符 4">
            <a:extLst>
              <a:ext uri="{FF2B5EF4-FFF2-40B4-BE49-F238E27FC236}">
                <a16:creationId xmlns="" xmlns:a16="http://schemas.microsoft.com/office/drawing/2014/main" id="{8DD3738C-4DCF-409D-B593-C85EE2A619A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 xmlns:a16="http://schemas.microsoft.com/office/drawing/2014/main" id="{C2BED297-9E1B-45DD-9169-FCCEFD6E816B}"/>
              </a:ext>
            </a:extLst>
          </p:cNvPr>
          <p:cNvSpPr>
            <a:spLocks noGrp="1"/>
          </p:cNvSpPr>
          <p:nvPr>
            <p:ph type="sldNum" sz="quarter" idx="12"/>
          </p:nvPr>
        </p:nvSpPr>
        <p:spPr>
          <a:xfrm>
            <a:off x="8610600" y="6356350"/>
            <a:ext cx="2743200" cy="365125"/>
          </a:xfrm>
          <a:prstGeom prst="rect">
            <a:avLst/>
          </a:prstGeom>
        </p:spPr>
        <p:txBody>
          <a:bodyPr/>
          <a:lstStyle/>
          <a:p>
            <a:fld id="{399EACD6-847B-40C1-9014-7AC114FA9A0F}" type="slidenum">
              <a:rPr lang="zh-CN" altLang="en-US" smtClean="0"/>
              <a:t>‹#›</a:t>
            </a:fld>
            <a:endParaRPr lang="zh-CN" altLang="en-US"/>
          </a:p>
        </p:txBody>
      </p:sp>
    </p:spTree>
    <p:extLst>
      <p:ext uri="{BB962C8B-B14F-4D97-AF65-F5344CB8AC3E}">
        <p14:creationId xmlns:p14="http://schemas.microsoft.com/office/powerpoint/2010/main" val="7994661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2018/8/3</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294810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2018/8/3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761852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2018/8/3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90986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2A3A45B8-1C70-48DF-B23C-AA4CCE6A7119}"/>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 xmlns:a16="http://schemas.microsoft.com/office/drawing/2014/main" id="{651A308B-5EA6-4A0C-8DBE-BD6E24A3FB98}"/>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 xmlns:a16="http://schemas.microsoft.com/office/drawing/2014/main" id="{CD714297-9736-45EB-B0CA-295BACEB712F}"/>
              </a:ext>
            </a:extLst>
          </p:cNvPr>
          <p:cNvSpPr>
            <a:spLocks noGrp="1"/>
          </p:cNvSpPr>
          <p:nvPr>
            <p:ph type="dt" sz="half" idx="10"/>
          </p:nvPr>
        </p:nvSpPr>
        <p:spPr>
          <a:xfrm>
            <a:off x="838200" y="6356350"/>
            <a:ext cx="2743200" cy="365125"/>
          </a:xfrm>
          <a:prstGeom prst="rect">
            <a:avLst/>
          </a:prstGeom>
        </p:spPr>
        <p:txBody>
          <a:bodyPr/>
          <a:lstStyle/>
          <a:p>
            <a:fld id="{442ED884-A9BF-4F73-8A33-49CC88CA6144}" type="datetimeFigureOut">
              <a:rPr lang="zh-CN" altLang="en-US" smtClean="0"/>
              <a:t>2018/8/3</a:t>
            </a:fld>
            <a:endParaRPr lang="zh-CN" altLang="en-US"/>
          </a:p>
        </p:txBody>
      </p:sp>
      <p:sp>
        <p:nvSpPr>
          <p:cNvPr id="5" name="页脚占位符 4">
            <a:extLst>
              <a:ext uri="{FF2B5EF4-FFF2-40B4-BE49-F238E27FC236}">
                <a16:creationId xmlns="" xmlns:a16="http://schemas.microsoft.com/office/drawing/2014/main" id="{81B527F1-953E-42DA-8FA2-4ADBA2DB7717}"/>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 xmlns:a16="http://schemas.microsoft.com/office/drawing/2014/main" id="{52CDB5F7-9A2C-459A-98C6-722EAF85DEB1}"/>
              </a:ext>
            </a:extLst>
          </p:cNvPr>
          <p:cNvSpPr>
            <a:spLocks noGrp="1"/>
          </p:cNvSpPr>
          <p:nvPr>
            <p:ph type="sldNum" sz="quarter" idx="12"/>
          </p:nvPr>
        </p:nvSpPr>
        <p:spPr>
          <a:xfrm>
            <a:off x="8610600" y="6356350"/>
            <a:ext cx="2743200" cy="365125"/>
          </a:xfrm>
          <a:prstGeom prst="rect">
            <a:avLst/>
          </a:prstGeom>
        </p:spPr>
        <p:txBody>
          <a:bodyPr/>
          <a:lstStyle/>
          <a:p>
            <a:fld id="{399EACD6-847B-40C1-9014-7AC114FA9A0F}" type="slidenum">
              <a:rPr lang="zh-CN" altLang="en-US" smtClean="0"/>
              <a:t>‹#›</a:t>
            </a:fld>
            <a:endParaRPr lang="zh-CN" altLang="en-US"/>
          </a:p>
        </p:txBody>
      </p:sp>
    </p:spTree>
    <p:extLst>
      <p:ext uri="{BB962C8B-B14F-4D97-AF65-F5344CB8AC3E}">
        <p14:creationId xmlns:p14="http://schemas.microsoft.com/office/powerpoint/2010/main" val="1806641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6FD752C4-97F9-4497-BF8D-73F55BA8F6CE}"/>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E0DB7A09-833F-4BCC-8CA7-9D2048A1EFF8}"/>
              </a:ext>
            </a:extLst>
          </p:cNvPr>
          <p:cNvSpPr>
            <a:spLocks noGrp="1"/>
          </p:cNvSpPr>
          <p:nvPr>
            <p:ph sz="half" idx="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 xmlns:a16="http://schemas.microsoft.com/office/drawing/2014/main" id="{F369734B-05C0-4522-AA41-B6B7C9657BEC}"/>
              </a:ext>
            </a:extLst>
          </p:cNvPr>
          <p:cNvSpPr>
            <a:spLocks noGrp="1"/>
          </p:cNvSpPr>
          <p:nvPr>
            <p:ph sz="half" idx="2"/>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 xmlns:a16="http://schemas.microsoft.com/office/drawing/2014/main" id="{C1C61639-06BB-4293-AC17-FABA4E599B49}"/>
              </a:ext>
            </a:extLst>
          </p:cNvPr>
          <p:cNvSpPr>
            <a:spLocks noGrp="1"/>
          </p:cNvSpPr>
          <p:nvPr>
            <p:ph type="dt" sz="half" idx="10"/>
          </p:nvPr>
        </p:nvSpPr>
        <p:spPr>
          <a:xfrm>
            <a:off x="838200" y="6356350"/>
            <a:ext cx="2743200" cy="365125"/>
          </a:xfrm>
          <a:prstGeom prst="rect">
            <a:avLst/>
          </a:prstGeom>
        </p:spPr>
        <p:txBody>
          <a:bodyPr/>
          <a:lstStyle/>
          <a:p>
            <a:fld id="{442ED884-A9BF-4F73-8A33-49CC88CA6144}" type="datetimeFigureOut">
              <a:rPr lang="zh-CN" altLang="en-US" smtClean="0"/>
              <a:t>2018/8/3</a:t>
            </a:fld>
            <a:endParaRPr lang="zh-CN" altLang="en-US"/>
          </a:p>
        </p:txBody>
      </p:sp>
      <p:sp>
        <p:nvSpPr>
          <p:cNvPr id="6" name="页脚占位符 5">
            <a:extLst>
              <a:ext uri="{FF2B5EF4-FFF2-40B4-BE49-F238E27FC236}">
                <a16:creationId xmlns="" xmlns:a16="http://schemas.microsoft.com/office/drawing/2014/main" id="{478662FE-03D0-46FE-90F1-A9577A9FC34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 xmlns:a16="http://schemas.microsoft.com/office/drawing/2014/main" id="{075D8E44-1823-4505-90A7-107BC2934EB8}"/>
              </a:ext>
            </a:extLst>
          </p:cNvPr>
          <p:cNvSpPr>
            <a:spLocks noGrp="1"/>
          </p:cNvSpPr>
          <p:nvPr>
            <p:ph type="sldNum" sz="quarter" idx="12"/>
          </p:nvPr>
        </p:nvSpPr>
        <p:spPr>
          <a:xfrm>
            <a:off x="8610600" y="6356350"/>
            <a:ext cx="2743200" cy="365125"/>
          </a:xfrm>
          <a:prstGeom prst="rect">
            <a:avLst/>
          </a:prstGeom>
        </p:spPr>
        <p:txBody>
          <a:bodyPr/>
          <a:lstStyle/>
          <a:p>
            <a:fld id="{399EACD6-847B-40C1-9014-7AC114FA9A0F}" type="slidenum">
              <a:rPr lang="zh-CN" altLang="en-US" smtClean="0"/>
              <a:t>‹#›</a:t>
            </a:fld>
            <a:endParaRPr lang="zh-CN" altLang="en-US"/>
          </a:p>
        </p:txBody>
      </p:sp>
    </p:spTree>
    <p:extLst>
      <p:ext uri="{BB962C8B-B14F-4D97-AF65-F5344CB8AC3E}">
        <p14:creationId xmlns:p14="http://schemas.microsoft.com/office/powerpoint/2010/main" val="1136801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AEEBC2D-5623-41F1-9598-317706FB3F45}"/>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 xmlns:a16="http://schemas.microsoft.com/office/drawing/2014/main" id="{CE417151-80B8-431B-B18E-F0900993E93D}"/>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 xmlns:a16="http://schemas.microsoft.com/office/drawing/2014/main" id="{9BF72CAB-A009-4767-AB38-7ACE19620E42}"/>
              </a:ext>
            </a:extLst>
          </p:cNvPr>
          <p:cNvSpPr>
            <a:spLocks noGrp="1"/>
          </p:cNvSpPr>
          <p:nvPr>
            <p:ph sz="half" idx="2"/>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 xmlns:a16="http://schemas.microsoft.com/office/drawing/2014/main" id="{86E9BC33-2E8C-4750-A04E-49AE945F7A17}"/>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 xmlns:a16="http://schemas.microsoft.com/office/drawing/2014/main" id="{83513EF3-0EF5-4118-B5A5-F12068528015}"/>
              </a:ext>
            </a:extLst>
          </p:cNvPr>
          <p:cNvSpPr>
            <a:spLocks noGrp="1"/>
          </p:cNvSpPr>
          <p:nvPr>
            <p:ph sz="quarter" idx="4"/>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 xmlns:a16="http://schemas.microsoft.com/office/drawing/2014/main" id="{7FE329A2-C923-4C05-A586-3C28B42FE963}"/>
              </a:ext>
            </a:extLst>
          </p:cNvPr>
          <p:cNvSpPr>
            <a:spLocks noGrp="1"/>
          </p:cNvSpPr>
          <p:nvPr>
            <p:ph type="dt" sz="half" idx="10"/>
          </p:nvPr>
        </p:nvSpPr>
        <p:spPr>
          <a:xfrm>
            <a:off x="838200" y="6356350"/>
            <a:ext cx="2743200" cy="365125"/>
          </a:xfrm>
          <a:prstGeom prst="rect">
            <a:avLst/>
          </a:prstGeom>
        </p:spPr>
        <p:txBody>
          <a:bodyPr/>
          <a:lstStyle/>
          <a:p>
            <a:fld id="{442ED884-A9BF-4F73-8A33-49CC88CA6144}" type="datetimeFigureOut">
              <a:rPr lang="zh-CN" altLang="en-US" smtClean="0"/>
              <a:t>2018/8/3</a:t>
            </a:fld>
            <a:endParaRPr lang="zh-CN" altLang="en-US"/>
          </a:p>
        </p:txBody>
      </p:sp>
      <p:sp>
        <p:nvSpPr>
          <p:cNvPr id="8" name="页脚占位符 7">
            <a:extLst>
              <a:ext uri="{FF2B5EF4-FFF2-40B4-BE49-F238E27FC236}">
                <a16:creationId xmlns="" xmlns:a16="http://schemas.microsoft.com/office/drawing/2014/main" id="{D9A58E4A-1DD1-4B64-9E1C-3F2C9352B23D}"/>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 xmlns:a16="http://schemas.microsoft.com/office/drawing/2014/main" id="{5F28001F-D519-4013-9E74-C4B948D41531}"/>
              </a:ext>
            </a:extLst>
          </p:cNvPr>
          <p:cNvSpPr>
            <a:spLocks noGrp="1"/>
          </p:cNvSpPr>
          <p:nvPr>
            <p:ph type="sldNum" sz="quarter" idx="12"/>
          </p:nvPr>
        </p:nvSpPr>
        <p:spPr>
          <a:xfrm>
            <a:off x="8610600" y="6356350"/>
            <a:ext cx="2743200" cy="365125"/>
          </a:xfrm>
          <a:prstGeom prst="rect">
            <a:avLst/>
          </a:prstGeom>
        </p:spPr>
        <p:txBody>
          <a:bodyPr/>
          <a:lstStyle/>
          <a:p>
            <a:fld id="{399EACD6-847B-40C1-9014-7AC114FA9A0F}" type="slidenum">
              <a:rPr lang="zh-CN" altLang="en-US" smtClean="0"/>
              <a:t>‹#›</a:t>
            </a:fld>
            <a:endParaRPr lang="zh-CN" altLang="en-US"/>
          </a:p>
        </p:txBody>
      </p:sp>
    </p:spTree>
    <p:extLst>
      <p:ext uri="{BB962C8B-B14F-4D97-AF65-F5344CB8AC3E}">
        <p14:creationId xmlns:p14="http://schemas.microsoft.com/office/powerpoint/2010/main" val="3967954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069E7CA-FA4C-480F-9E2D-8734AA9AB157}"/>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 xmlns:a16="http://schemas.microsoft.com/office/drawing/2014/main" id="{47C2328E-70D8-42B6-9FDD-CC1B67BAC778}"/>
              </a:ext>
            </a:extLst>
          </p:cNvPr>
          <p:cNvSpPr>
            <a:spLocks noGrp="1"/>
          </p:cNvSpPr>
          <p:nvPr>
            <p:ph type="dt" sz="half" idx="10"/>
          </p:nvPr>
        </p:nvSpPr>
        <p:spPr>
          <a:xfrm>
            <a:off x="838200" y="6356350"/>
            <a:ext cx="2743200" cy="365125"/>
          </a:xfrm>
          <a:prstGeom prst="rect">
            <a:avLst/>
          </a:prstGeom>
        </p:spPr>
        <p:txBody>
          <a:bodyPr/>
          <a:lstStyle/>
          <a:p>
            <a:fld id="{442ED884-A9BF-4F73-8A33-49CC88CA6144}" type="datetimeFigureOut">
              <a:rPr lang="zh-CN" altLang="en-US" smtClean="0"/>
              <a:t>2018/8/3</a:t>
            </a:fld>
            <a:endParaRPr lang="zh-CN" altLang="en-US"/>
          </a:p>
        </p:txBody>
      </p:sp>
      <p:sp>
        <p:nvSpPr>
          <p:cNvPr id="4" name="页脚占位符 3">
            <a:extLst>
              <a:ext uri="{FF2B5EF4-FFF2-40B4-BE49-F238E27FC236}">
                <a16:creationId xmlns="" xmlns:a16="http://schemas.microsoft.com/office/drawing/2014/main" id="{DC03ADCC-9E6C-4ACB-B8A2-ED29F7DE360D}"/>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 xmlns:a16="http://schemas.microsoft.com/office/drawing/2014/main" id="{C03F257A-0496-4700-AA42-863F4706EFD8}"/>
              </a:ext>
            </a:extLst>
          </p:cNvPr>
          <p:cNvSpPr>
            <a:spLocks noGrp="1"/>
          </p:cNvSpPr>
          <p:nvPr>
            <p:ph type="sldNum" sz="quarter" idx="12"/>
          </p:nvPr>
        </p:nvSpPr>
        <p:spPr>
          <a:xfrm>
            <a:off x="8610600" y="6356350"/>
            <a:ext cx="2743200" cy="365125"/>
          </a:xfrm>
          <a:prstGeom prst="rect">
            <a:avLst/>
          </a:prstGeom>
        </p:spPr>
        <p:txBody>
          <a:bodyPr/>
          <a:lstStyle/>
          <a:p>
            <a:fld id="{399EACD6-847B-40C1-9014-7AC114FA9A0F}" type="slidenum">
              <a:rPr lang="zh-CN" altLang="en-US" smtClean="0"/>
              <a:t>‹#›</a:t>
            </a:fld>
            <a:endParaRPr lang="zh-CN" altLang="en-US"/>
          </a:p>
        </p:txBody>
      </p:sp>
    </p:spTree>
    <p:extLst>
      <p:ext uri="{BB962C8B-B14F-4D97-AF65-F5344CB8AC3E}">
        <p14:creationId xmlns:p14="http://schemas.microsoft.com/office/powerpoint/2010/main" val="672843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 xmlns:a16="http://schemas.microsoft.com/office/drawing/2014/main" id="{DCF0D0C5-0B14-4298-A667-412CD8AEED88}"/>
              </a:ext>
            </a:extLst>
          </p:cNvPr>
          <p:cNvSpPr>
            <a:spLocks noGrp="1"/>
          </p:cNvSpPr>
          <p:nvPr>
            <p:ph type="dt" sz="half" idx="10"/>
          </p:nvPr>
        </p:nvSpPr>
        <p:spPr>
          <a:xfrm>
            <a:off x="838200" y="6356350"/>
            <a:ext cx="2743200" cy="365125"/>
          </a:xfrm>
          <a:prstGeom prst="rect">
            <a:avLst/>
          </a:prstGeom>
        </p:spPr>
        <p:txBody>
          <a:bodyPr/>
          <a:lstStyle/>
          <a:p>
            <a:fld id="{442ED884-A9BF-4F73-8A33-49CC88CA6144}" type="datetimeFigureOut">
              <a:rPr lang="zh-CN" altLang="en-US" smtClean="0"/>
              <a:t>2018/8/3</a:t>
            </a:fld>
            <a:endParaRPr lang="zh-CN" altLang="en-US"/>
          </a:p>
        </p:txBody>
      </p:sp>
      <p:sp>
        <p:nvSpPr>
          <p:cNvPr id="3" name="页脚占位符 2">
            <a:extLst>
              <a:ext uri="{FF2B5EF4-FFF2-40B4-BE49-F238E27FC236}">
                <a16:creationId xmlns="" xmlns:a16="http://schemas.microsoft.com/office/drawing/2014/main" id="{335F6E04-CC18-4D26-8D0B-CA06752815D3}"/>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 xmlns:a16="http://schemas.microsoft.com/office/drawing/2014/main" id="{13324A95-9FCA-4045-A159-D89736168BC5}"/>
              </a:ext>
            </a:extLst>
          </p:cNvPr>
          <p:cNvSpPr>
            <a:spLocks noGrp="1"/>
          </p:cNvSpPr>
          <p:nvPr>
            <p:ph type="sldNum" sz="quarter" idx="12"/>
          </p:nvPr>
        </p:nvSpPr>
        <p:spPr>
          <a:xfrm>
            <a:off x="8610600" y="6356350"/>
            <a:ext cx="2743200" cy="365125"/>
          </a:xfrm>
          <a:prstGeom prst="rect">
            <a:avLst/>
          </a:prstGeom>
        </p:spPr>
        <p:txBody>
          <a:bodyPr/>
          <a:lstStyle/>
          <a:p>
            <a:fld id="{399EACD6-847B-40C1-9014-7AC114FA9A0F}" type="slidenum">
              <a:rPr lang="zh-CN" altLang="en-US" smtClean="0"/>
              <a:t>‹#›</a:t>
            </a:fld>
            <a:endParaRPr lang="zh-CN" altLang="en-US"/>
          </a:p>
        </p:txBody>
      </p:sp>
    </p:spTree>
    <p:extLst>
      <p:ext uri="{BB962C8B-B14F-4D97-AF65-F5344CB8AC3E}">
        <p14:creationId xmlns:p14="http://schemas.microsoft.com/office/powerpoint/2010/main" val="711796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9CE0C1A7-FE58-478F-A4EF-2AE66C639F7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 xmlns:a16="http://schemas.microsoft.com/office/drawing/2014/main" id="{927CB3F4-98E5-4741-9B7C-1143AA65E72D}"/>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 xmlns:a16="http://schemas.microsoft.com/office/drawing/2014/main" id="{C86FE360-63DB-4315-A7C5-393901C8DE4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 xmlns:a16="http://schemas.microsoft.com/office/drawing/2014/main" id="{0855E252-F929-4F28-BE03-D1479EFB32CF}"/>
              </a:ext>
            </a:extLst>
          </p:cNvPr>
          <p:cNvSpPr>
            <a:spLocks noGrp="1"/>
          </p:cNvSpPr>
          <p:nvPr>
            <p:ph type="dt" sz="half" idx="10"/>
          </p:nvPr>
        </p:nvSpPr>
        <p:spPr>
          <a:xfrm>
            <a:off x="838200" y="6356350"/>
            <a:ext cx="2743200" cy="365125"/>
          </a:xfrm>
          <a:prstGeom prst="rect">
            <a:avLst/>
          </a:prstGeom>
        </p:spPr>
        <p:txBody>
          <a:bodyPr/>
          <a:lstStyle/>
          <a:p>
            <a:fld id="{442ED884-A9BF-4F73-8A33-49CC88CA6144}" type="datetimeFigureOut">
              <a:rPr lang="zh-CN" altLang="en-US" smtClean="0"/>
              <a:t>2018/8/3</a:t>
            </a:fld>
            <a:endParaRPr lang="zh-CN" altLang="en-US"/>
          </a:p>
        </p:txBody>
      </p:sp>
      <p:sp>
        <p:nvSpPr>
          <p:cNvPr id="6" name="页脚占位符 5">
            <a:extLst>
              <a:ext uri="{FF2B5EF4-FFF2-40B4-BE49-F238E27FC236}">
                <a16:creationId xmlns="" xmlns:a16="http://schemas.microsoft.com/office/drawing/2014/main" id="{1FBC7236-D548-4620-B2A3-770B7ED06FD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 xmlns:a16="http://schemas.microsoft.com/office/drawing/2014/main" id="{6B6DC5DE-D7F6-43C4-80A8-A49C6E5AA0F7}"/>
              </a:ext>
            </a:extLst>
          </p:cNvPr>
          <p:cNvSpPr>
            <a:spLocks noGrp="1"/>
          </p:cNvSpPr>
          <p:nvPr>
            <p:ph type="sldNum" sz="quarter" idx="12"/>
          </p:nvPr>
        </p:nvSpPr>
        <p:spPr>
          <a:xfrm>
            <a:off x="8610600" y="6356350"/>
            <a:ext cx="2743200" cy="365125"/>
          </a:xfrm>
          <a:prstGeom prst="rect">
            <a:avLst/>
          </a:prstGeom>
        </p:spPr>
        <p:txBody>
          <a:bodyPr/>
          <a:lstStyle/>
          <a:p>
            <a:fld id="{399EACD6-847B-40C1-9014-7AC114FA9A0F}" type="slidenum">
              <a:rPr lang="zh-CN" altLang="en-US" smtClean="0"/>
              <a:t>‹#›</a:t>
            </a:fld>
            <a:endParaRPr lang="zh-CN" altLang="en-US"/>
          </a:p>
        </p:txBody>
      </p:sp>
    </p:spTree>
    <p:extLst>
      <p:ext uri="{BB962C8B-B14F-4D97-AF65-F5344CB8AC3E}">
        <p14:creationId xmlns:p14="http://schemas.microsoft.com/office/powerpoint/2010/main" val="2920352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4EE4A55C-F228-422D-983E-A6EADBF8908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 xmlns:a16="http://schemas.microsoft.com/office/drawing/2014/main" id="{76F0CFF3-A569-4DB9-B143-5C0DF1974BAE}"/>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 xmlns:a16="http://schemas.microsoft.com/office/drawing/2014/main" id="{44CA5FD0-9157-42D8-96EA-4D2242FD00F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 xmlns:a16="http://schemas.microsoft.com/office/drawing/2014/main" id="{3A7B4453-C448-4A7D-9FEB-A1CC615D420E}"/>
              </a:ext>
            </a:extLst>
          </p:cNvPr>
          <p:cNvSpPr>
            <a:spLocks noGrp="1"/>
          </p:cNvSpPr>
          <p:nvPr>
            <p:ph type="dt" sz="half" idx="10"/>
          </p:nvPr>
        </p:nvSpPr>
        <p:spPr>
          <a:xfrm>
            <a:off x="838200" y="6356350"/>
            <a:ext cx="2743200" cy="365125"/>
          </a:xfrm>
          <a:prstGeom prst="rect">
            <a:avLst/>
          </a:prstGeom>
        </p:spPr>
        <p:txBody>
          <a:bodyPr/>
          <a:lstStyle/>
          <a:p>
            <a:fld id="{442ED884-A9BF-4F73-8A33-49CC88CA6144}" type="datetimeFigureOut">
              <a:rPr lang="zh-CN" altLang="en-US" smtClean="0"/>
              <a:t>2018/8/3</a:t>
            </a:fld>
            <a:endParaRPr lang="zh-CN" altLang="en-US"/>
          </a:p>
        </p:txBody>
      </p:sp>
      <p:sp>
        <p:nvSpPr>
          <p:cNvPr id="6" name="页脚占位符 5">
            <a:extLst>
              <a:ext uri="{FF2B5EF4-FFF2-40B4-BE49-F238E27FC236}">
                <a16:creationId xmlns="" xmlns:a16="http://schemas.microsoft.com/office/drawing/2014/main" id="{7B856A19-3D28-4272-861A-7D1686D1633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 xmlns:a16="http://schemas.microsoft.com/office/drawing/2014/main" id="{EF2E393D-EFF5-4217-9ECC-AB7A9889BC9B}"/>
              </a:ext>
            </a:extLst>
          </p:cNvPr>
          <p:cNvSpPr>
            <a:spLocks noGrp="1"/>
          </p:cNvSpPr>
          <p:nvPr>
            <p:ph type="sldNum" sz="quarter" idx="12"/>
          </p:nvPr>
        </p:nvSpPr>
        <p:spPr>
          <a:xfrm>
            <a:off x="8610600" y="6356350"/>
            <a:ext cx="2743200" cy="365125"/>
          </a:xfrm>
          <a:prstGeom prst="rect">
            <a:avLst/>
          </a:prstGeom>
        </p:spPr>
        <p:txBody>
          <a:bodyPr/>
          <a:lstStyle/>
          <a:p>
            <a:fld id="{399EACD6-847B-40C1-9014-7AC114FA9A0F}" type="slidenum">
              <a:rPr lang="zh-CN" altLang="en-US" smtClean="0"/>
              <a:t>‹#›</a:t>
            </a:fld>
            <a:endParaRPr lang="zh-CN" altLang="en-US"/>
          </a:p>
        </p:txBody>
      </p:sp>
    </p:spTree>
    <p:extLst>
      <p:ext uri="{BB962C8B-B14F-4D97-AF65-F5344CB8AC3E}">
        <p14:creationId xmlns:p14="http://schemas.microsoft.com/office/powerpoint/2010/main" val="3212766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9861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2018/8/3</a:t>
            </a:fld>
            <a:endParaRPr lang="zh-CN" altLang="en-US">
              <a:solidFill>
                <a:prstClr val="black">
                  <a:tint val="75000"/>
                </a:prst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334454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chart" Target="../charts/char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36.jpe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hyperlink" Target="http://www.1ppt.com/xiazai/" TargetMode="External"/><Relationship Id="rId13" Type="http://schemas.openxmlformats.org/officeDocument/2006/relationships/hyperlink" Target="http://www.1ppt.com/kejian/" TargetMode="External"/><Relationship Id="rId18" Type="http://schemas.openxmlformats.org/officeDocument/2006/relationships/image" Target="../media/image37.png"/><Relationship Id="rId3" Type="http://schemas.openxmlformats.org/officeDocument/2006/relationships/hyperlink" Target="http://www.1ppt.com/hangye/" TargetMode="External"/><Relationship Id="rId7" Type="http://schemas.openxmlformats.org/officeDocument/2006/relationships/hyperlink" Target="http://www.1ppt.com/tubiao/" TargetMode="External"/><Relationship Id="rId12" Type="http://schemas.openxmlformats.org/officeDocument/2006/relationships/hyperlink" Target="http://www.1ppt.com/ziliao/" TargetMode="External"/><Relationship Id="rId17" Type="http://schemas.openxmlformats.org/officeDocument/2006/relationships/hyperlink" Target="http://www.1ppt.com/ziti/" TargetMode="External"/><Relationship Id="rId2" Type="http://schemas.openxmlformats.org/officeDocument/2006/relationships/hyperlink" Target="http://www.1ppt.com/moban/" TargetMode="External"/><Relationship Id="rId16" Type="http://schemas.openxmlformats.org/officeDocument/2006/relationships/hyperlink" Target="http://www.1ppt.com/jiaoan/" TargetMode="External"/><Relationship Id="rId20" Type="http://schemas.openxmlformats.org/officeDocument/2006/relationships/image" Target="../media/image39.png"/><Relationship Id="rId1" Type="http://schemas.openxmlformats.org/officeDocument/2006/relationships/slideLayout" Target="../slideLayouts/slideLayout13.xml"/><Relationship Id="rId6" Type="http://schemas.openxmlformats.org/officeDocument/2006/relationships/hyperlink" Target="http://www.1ppt.com/beijing/" TargetMode="External"/><Relationship Id="rId11" Type="http://schemas.openxmlformats.org/officeDocument/2006/relationships/hyperlink" Target="http://www.1ppt.com/excel/" TargetMode="External"/><Relationship Id="rId5" Type="http://schemas.openxmlformats.org/officeDocument/2006/relationships/hyperlink" Target="http://www.1ppt.com/sucai/" TargetMode="External"/><Relationship Id="rId15" Type="http://schemas.openxmlformats.org/officeDocument/2006/relationships/hyperlink" Target="http://www.1ppt.com/shiti/" TargetMode="External"/><Relationship Id="rId10" Type="http://schemas.openxmlformats.org/officeDocument/2006/relationships/hyperlink" Target="http://www.1ppt.com/word/" TargetMode="External"/><Relationship Id="rId19" Type="http://schemas.openxmlformats.org/officeDocument/2006/relationships/image" Target="../media/image38.png"/><Relationship Id="rId4" Type="http://schemas.openxmlformats.org/officeDocument/2006/relationships/hyperlink" Target="http://www.1ppt.com/jieri/" TargetMode="External"/><Relationship Id="rId9" Type="http://schemas.openxmlformats.org/officeDocument/2006/relationships/hyperlink" Target="http://www.1ppt.com/powerpoint/" TargetMode="External"/><Relationship Id="rId14" Type="http://schemas.openxmlformats.org/officeDocument/2006/relationships/hyperlink" Target="http://www.1ppt.com/fanwen/"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hidden="1"/>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white">
          <a:xfrm>
            <a:off x="0" y="0"/>
            <a:ext cx="12192000" cy="6858000"/>
          </a:xfrm>
          <a:prstGeom prst="rect">
            <a:avLst/>
          </a:prstGeom>
          <a:solidFill>
            <a:schemeClr val="bg1"/>
          </a:solidFill>
          <a:ln>
            <a:noFill/>
          </a:ln>
          <a:effectLst/>
        </p:spPr>
      </p:sp>
      <p:grpSp>
        <p:nvGrpSpPr>
          <p:cNvPr id="2" name="组合 1">
            <a:extLst>
              <a:ext uri="{FF2B5EF4-FFF2-40B4-BE49-F238E27FC236}">
                <a16:creationId xmlns="" xmlns:a16="http://schemas.microsoft.com/office/drawing/2014/main" id="{155A7985-1D37-44B3-92DD-FD0BE7261957}"/>
              </a:ext>
            </a:extLst>
          </p:cNvPr>
          <p:cNvGrpSpPr/>
          <p:nvPr/>
        </p:nvGrpSpPr>
        <p:grpSpPr>
          <a:xfrm>
            <a:off x="569602" y="-921225"/>
            <a:ext cx="11136187" cy="8047838"/>
            <a:chOff x="569602" y="-921225"/>
            <a:chExt cx="11136187" cy="8047838"/>
          </a:xfrm>
        </p:grpSpPr>
        <p:sp>
          <p:nvSpPr>
            <p:cNvPr id="18" name="椭圆 17">
              <a:extLst>
                <a:ext uri="{FF2B5EF4-FFF2-40B4-BE49-F238E27FC236}">
                  <a16:creationId xmlns="" xmlns:a16="http://schemas.microsoft.com/office/drawing/2014/main" id="{AD4A0C5B-E2C7-483A-9A7D-3720AD203B45}"/>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 xmlns:a16="http://schemas.microsoft.com/office/drawing/2014/main" id="{CE4C9D64-2C5D-4EF7-B52A-52A7C9D872F3}"/>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 xmlns:a16="http://schemas.microsoft.com/office/drawing/2014/main" id="{E0B69586-9C13-44B5-8C41-3946DC63C2E4}"/>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 xmlns:a16="http://schemas.microsoft.com/office/drawing/2014/main" id="{985E5D6B-4679-450F-9CC6-CA83FC748D74}"/>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 xmlns:a16="http://schemas.microsoft.com/office/drawing/2014/main" id="{E27F9159-49A4-40F5-923F-593BE288E036}"/>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 xmlns:a16="http://schemas.microsoft.com/office/drawing/2014/main" id="{32ACE0DD-ADD6-4700-A8D0-D7284F43ADE0}"/>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 xmlns:a16="http://schemas.microsoft.com/office/drawing/2014/main" id="{C0D44AB7-B14C-4FD5-B5AC-1D94E7637BB4}"/>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 xmlns:a16="http://schemas.microsoft.com/office/drawing/2014/main" id="{28094796-58B0-423C-89F2-4CC3C40CECDB}"/>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a:extLst>
              <a:ext uri="{FF2B5EF4-FFF2-40B4-BE49-F238E27FC236}">
                <a16:creationId xmlns="" xmlns:a16="http://schemas.microsoft.com/office/drawing/2014/main" id="{784CEFA9-DDD8-47C3-9A4A-F0D1E9D8FE5B}"/>
              </a:ext>
            </a:extLst>
          </p:cNvPr>
          <p:cNvSpPr/>
          <p:nvPr/>
        </p:nvSpPr>
        <p:spPr>
          <a:xfrm>
            <a:off x="0" y="1480458"/>
            <a:ext cx="12192000" cy="3897086"/>
          </a:xfrm>
          <a:prstGeom prst="rect">
            <a:avLst/>
          </a:prstGeom>
          <a:solidFill>
            <a:schemeClr val="bg1"/>
          </a:solidFill>
          <a:ln>
            <a:noFill/>
          </a:ln>
          <a:effectLst>
            <a:outerShdw blurRad="368300" sx="106000" sy="106000" algn="c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 xmlns:a16="http://schemas.microsoft.com/office/drawing/2014/main" id="{812FEE35-B309-402A-B2B2-0659C5519477}"/>
              </a:ext>
            </a:extLst>
          </p:cNvPr>
          <p:cNvSpPr/>
          <p:nvPr/>
        </p:nvSpPr>
        <p:spPr>
          <a:xfrm>
            <a:off x="5327708" y="3039804"/>
            <a:ext cx="5724644" cy="923330"/>
          </a:xfrm>
          <a:prstGeom prst="rect">
            <a:avLst/>
          </a:prstGeom>
        </p:spPr>
        <p:txBody>
          <a:bodyPr wrap="none">
            <a:spAutoFit/>
          </a:bodyPr>
          <a:lstStyle/>
          <a:p>
            <a:pPr algn="ctr"/>
            <a:r>
              <a:rPr lang="zh-CN" altLang="en-US" sz="5400" b="1" dirty="0">
                <a:solidFill>
                  <a:srgbClr val="2EB0A2"/>
                </a:solidFill>
                <a:latin typeface="微软雅黑" panose="020B0503020204020204" pitchFamily="34" charset="-122"/>
                <a:ea typeface="微软雅黑" panose="020B0503020204020204" pitchFamily="34" charset="-122"/>
              </a:rPr>
              <a:t>第一个月</a:t>
            </a:r>
            <a:r>
              <a:rPr lang="zh-CN" altLang="en-US" sz="5400" b="1" dirty="0" smtClean="0">
                <a:solidFill>
                  <a:srgbClr val="2EB0A2"/>
                </a:solidFill>
                <a:latin typeface="微软雅黑" panose="020B0503020204020204" pitchFamily="34" charset="-122"/>
                <a:ea typeface="微软雅黑" panose="020B0503020204020204" pitchFamily="34" charset="-122"/>
              </a:rPr>
              <a:t>工作汇报</a:t>
            </a:r>
            <a:endParaRPr lang="zh-CN" altLang="en-US" sz="5400" b="1" dirty="0">
              <a:solidFill>
                <a:srgbClr val="2EB0A2"/>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 xmlns:a16="http://schemas.microsoft.com/office/drawing/2014/main" id="{3C675BAB-F0EC-4DB2-B991-2019EEADE7A4}"/>
              </a:ext>
            </a:extLst>
          </p:cNvPr>
          <p:cNvSpPr/>
          <p:nvPr/>
        </p:nvSpPr>
        <p:spPr>
          <a:xfrm>
            <a:off x="2280555" y="3925483"/>
            <a:ext cx="7696202" cy="715581"/>
          </a:xfrm>
          <a:prstGeom prst="rect">
            <a:avLst/>
          </a:prstGeom>
        </p:spPr>
        <p:txBody>
          <a:bodyPr wrap="square">
            <a:spAutoFit/>
          </a:bodyPr>
          <a:lstStyle/>
          <a:p>
            <a:pPr algn="ctr">
              <a:lnSpc>
                <a:spcPct val="150000"/>
              </a:lnSpc>
              <a:buClr>
                <a:srgbClr val="E7E6E6">
                  <a:lumMod val="10000"/>
                </a:srgbClr>
              </a:buClr>
            </a:pPr>
            <a:r>
              <a:rPr lang="en-US" altLang="zh-CN" sz="900" dirty="0">
                <a:solidFill>
                  <a:schemeClr val="bg1">
                    <a:lumMod val="50000"/>
                  </a:schemeClr>
                </a:solidFill>
                <a:latin typeface="Agency FB" panose="020B0503020202020204" pitchFamily="34" charset="0"/>
                <a:cs typeface="+mn-ea"/>
                <a:sym typeface="+mn-lt"/>
              </a:rPr>
              <a:t>By faith I mean a vision of good one cherishes and the enthusiasm that pushes one to seek its fulfillment regardless of obstacles. By faith I By faith I mean a vision of good one cherishes and the enthusiasm that pushes one to seek its fulfillment regardless of obstacles. By faith I</a:t>
            </a:r>
          </a:p>
          <a:p>
            <a:pPr algn="ctr">
              <a:lnSpc>
                <a:spcPct val="150000"/>
              </a:lnSpc>
              <a:buClr>
                <a:srgbClr val="E7E6E6">
                  <a:lumMod val="10000"/>
                </a:srgbClr>
              </a:buClr>
            </a:pPr>
            <a:endParaRPr lang="en-US" altLang="zh-CN" sz="900" dirty="0">
              <a:solidFill>
                <a:schemeClr val="bg1">
                  <a:lumMod val="50000"/>
                </a:schemeClr>
              </a:solidFill>
              <a:latin typeface="Agency FB" panose="020B0503020202020204" pitchFamily="34" charset="0"/>
              <a:cs typeface="+mn-ea"/>
              <a:sym typeface="+mn-lt"/>
            </a:endParaRPr>
          </a:p>
        </p:txBody>
      </p:sp>
      <p:sp>
        <p:nvSpPr>
          <p:cNvPr id="16" name="TextBox 60">
            <a:extLst>
              <a:ext uri="{FF2B5EF4-FFF2-40B4-BE49-F238E27FC236}">
                <a16:creationId xmlns="" xmlns:a16="http://schemas.microsoft.com/office/drawing/2014/main" id="{F994A5CF-5539-4FBD-B280-1CD6938C7A32}"/>
              </a:ext>
            </a:extLst>
          </p:cNvPr>
          <p:cNvSpPr txBox="1"/>
          <p:nvPr/>
        </p:nvSpPr>
        <p:spPr>
          <a:xfrm>
            <a:off x="2855124" y="3039419"/>
            <a:ext cx="3960874" cy="1015663"/>
          </a:xfrm>
          <a:prstGeom prst="rect">
            <a:avLst/>
          </a:prstGeom>
          <a:noFill/>
        </p:spPr>
        <p:txBody>
          <a:bodyPr wrap="square" rtlCol="0">
            <a:spAutoFit/>
          </a:bodyPr>
          <a:lstStyle/>
          <a:p>
            <a:pPr defTabSz="914217"/>
            <a:r>
              <a:rPr lang="en-US" altLang="zh-CN" sz="6000" spc="-300" dirty="0" smtClean="0">
                <a:solidFill>
                  <a:srgbClr val="436982"/>
                </a:solidFill>
                <a:latin typeface="方正正大黑简体" panose="02000000000000000000" pitchFamily="2" charset="-122"/>
                <a:ea typeface="方正正大黑简体" panose="02000000000000000000" pitchFamily="2" charset="-122"/>
                <a:cs typeface="+mn-ea"/>
                <a:sym typeface="+mn-lt"/>
              </a:rPr>
              <a:t>2018.7</a:t>
            </a:r>
            <a:endParaRPr lang="en-US" sz="6000" spc="-300" dirty="0">
              <a:solidFill>
                <a:srgbClr val="436982"/>
              </a:solidFill>
              <a:latin typeface="方正正大黑简体" panose="02000000000000000000" pitchFamily="2" charset="-122"/>
              <a:ea typeface="方正正大黑简体" panose="02000000000000000000" pitchFamily="2" charset="-122"/>
              <a:cs typeface="+mn-ea"/>
              <a:sym typeface="+mn-lt"/>
            </a:endParaRPr>
          </a:p>
        </p:txBody>
      </p:sp>
      <p:sp>
        <p:nvSpPr>
          <p:cNvPr id="17" name="文本框 16">
            <a:extLst>
              <a:ext uri="{FF2B5EF4-FFF2-40B4-BE49-F238E27FC236}">
                <a16:creationId xmlns="" xmlns:a16="http://schemas.microsoft.com/office/drawing/2014/main" id="{D11DE436-DB25-4094-AE1E-FB64913F9526}"/>
              </a:ext>
            </a:extLst>
          </p:cNvPr>
          <p:cNvSpPr txBox="1"/>
          <p:nvPr/>
        </p:nvSpPr>
        <p:spPr>
          <a:xfrm>
            <a:off x="4251610" y="4541036"/>
            <a:ext cx="3754092" cy="338554"/>
          </a:xfrm>
          <a:prstGeom prst="rect">
            <a:avLst/>
          </a:prstGeom>
          <a:noFill/>
        </p:spPr>
        <p:txBody>
          <a:bodyPr wrap="square" rtlCol="0">
            <a:spAutoFit/>
          </a:bodyPr>
          <a:lstStyle/>
          <a:p>
            <a:pPr algn="ctr"/>
            <a:r>
              <a:rPr lang="zh-CN" altLang="en-US" sz="1600" b="1" dirty="0">
                <a:solidFill>
                  <a:srgbClr val="6491B0"/>
                </a:solidFill>
                <a:latin typeface="微软雅黑" panose="020B0503020204020204" pitchFamily="34" charset="-122"/>
                <a:ea typeface="微软雅黑" panose="020B0503020204020204" pitchFamily="34" charset="-122"/>
              </a:rPr>
              <a:t>报</a:t>
            </a:r>
            <a:r>
              <a:rPr lang="zh-CN" altLang="en-US" sz="1600" b="1" dirty="0" smtClean="0">
                <a:solidFill>
                  <a:srgbClr val="6491B0"/>
                </a:solidFill>
                <a:latin typeface="微软雅黑" panose="020B0503020204020204" pitchFamily="34" charset="-122"/>
                <a:ea typeface="微软雅黑" panose="020B0503020204020204" pitchFamily="34" charset="-122"/>
              </a:rPr>
              <a:t>告人</a:t>
            </a:r>
            <a:r>
              <a:rPr lang="zh-CN" altLang="en-US" sz="1600" b="1" dirty="0" smtClean="0">
                <a:solidFill>
                  <a:srgbClr val="6491B0"/>
                </a:solidFill>
                <a:latin typeface="微软雅黑" panose="020B0503020204020204" pitchFamily="34" charset="-122"/>
                <a:ea typeface="微软雅黑" panose="020B0503020204020204" pitchFamily="34" charset="-122"/>
              </a:rPr>
              <a:t>：吴易泽</a:t>
            </a:r>
            <a:endParaRPr lang="zh-CN" altLang="en-US" sz="1600" b="1" dirty="0">
              <a:solidFill>
                <a:srgbClr val="6491B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70827486"/>
      </p:ext>
    </p:extLst>
  </p:cSld>
  <p:clrMapOvr>
    <a:masterClrMapping/>
  </p:clrMapOvr>
  <p:transition spd="slow" advTm="7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652">
                                          <p:stCondLst>
                                            <p:cond delay="0"/>
                                          </p:stCondLst>
                                        </p:cTn>
                                        <p:tgtEl>
                                          <p:spTgt spid="2"/>
                                        </p:tgtEl>
                                      </p:cBhvr>
                                    </p:animEffect>
                                    <p:anim calcmode="lin" valueType="num">
                                      <p:cBhvr>
                                        <p:cTn id="8" dur="2050"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747"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747" tmFilter="0, 0; 0.125,0.2665; 0.25,0.4; 0.375,0.465; 0.5,0.5;  0.625,0.535; 0.75,0.6; 0.875,0.7335; 1,1">
                                          <p:stCondLst>
                                            <p:cond delay="747"/>
                                          </p:stCondLst>
                                        </p:cTn>
                                        <p:tgtEl>
                                          <p:spTgt spid="2"/>
                                        </p:tgtEl>
                                        <p:attrNameLst>
                                          <p:attrName>ppt_y</p:attrName>
                                        </p:attrNameLst>
                                      </p:cBhvr>
                                      <p:tavLst>
                                        <p:tav tm="0" fmla="#ppt_y-sin(pi*$)/9">
                                          <p:val>
                                            <p:fltVal val="0"/>
                                          </p:val>
                                        </p:tav>
                                        <p:tav tm="100000">
                                          <p:val>
                                            <p:fltVal val="1"/>
                                          </p:val>
                                        </p:tav>
                                      </p:tavLst>
                                    </p:anim>
                                    <p:anim calcmode="lin" valueType="num">
                                      <p:cBhvr>
                                        <p:cTn id="11" dur="373" tmFilter="0, 0; 0.125,0.2665; 0.25,0.4; 0.375,0.465; 0.5,0.5;  0.625,0.535; 0.75,0.6; 0.875,0.7335; 1,1">
                                          <p:stCondLst>
                                            <p:cond delay="1490"/>
                                          </p:stCondLst>
                                        </p:cTn>
                                        <p:tgtEl>
                                          <p:spTgt spid="2"/>
                                        </p:tgtEl>
                                        <p:attrNameLst>
                                          <p:attrName>ppt_y</p:attrName>
                                        </p:attrNameLst>
                                      </p:cBhvr>
                                      <p:tavLst>
                                        <p:tav tm="0" fmla="#ppt_y-sin(pi*$)/27">
                                          <p:val>
                                            <p:fltVal val="0"/>
                                          </p:val>
                                        </p:tav>
                                        <p:tav tm="100000">
                                          <p:val>
                                            <p:fltVal val="1"/>
                                          </p:val>
                                        </p:tav>
                                      </p:tavLst>
                                    </p:anim>
                                    <p:anim calcmode="lin" valueType="num">
                                      <p:cBhvr>
                                        <p:cTn id="12" dur="185" tmFilter="0, 0; 0.125,0.2665; 0.25,0.4; 0.375,0.465; 0.5,0.5;  0.625,0.535; 0.75,0.6; 0.875,0.7335; 1,1">
                                          <p:stCondLst>
                                            <p:cond delay="1863"/>
                                          </p:stCondLst>
                                        </p:cTn>
                                        <p:tgtEl>
                                          <p:spTgt spid="2"/>
                                        </p:tgtEl>
                                        <p:attrNameLst>
                                          <p:attrName>ppt_y</p:attrName>
                                        </p:attrNameLst>
                                      </p:cBhvr>
                                      <p:tavLst>
                                        <p:tav tm="0" fmla="#ppt_y-sin(pi*$)/81">
                                          <p:val>
                                            <p:fltVal val="0"/>
                                          </p:val>
                                        </p:tav>
                                        <p:tav tm="100000">
                                          <p:val>
                                            <p:fltVal val="1"/>
                                          </p:val>
                                        </p:tav>
                                      </p:tavLst>
                                    </p:anim>
                                    <p:animScale>
                                      <p:cBhvr>
                                        <p:cTn id="13" dur="29">
                                          <p:stCondLst>
                                            <p:cond delay="731"/>
                                          </p:stCondLst>
                                        </p:cTn>
                                        <p:tgtEl>
                                          <p:spTgt spid="2"/>
                                        </p:tgtEl>
                                      </p:cBhvr>
                                      <p:to x="100000" y="60000"/>
                                    </p:animScale>
                                    <p:animScale>
                                      <p:cBhvr>
                                        <p:cTn id="14" dur="187" decel="50000">
                                          <p:stCondLst>
                                            <p:cond delay="761"/>
                                          </p:stCondLst>
                                        </p:cTn>
                                        <p:tgtEl>
                                          <p:spTgt spid="2"/>
                                        </p:tgtEl>
                                      </p:cBhvr>
                                      <p:to x="100000" y="100000"/>
                                    </p:animScale>
                                    <p:animScale>
                                      <p:cBhvr>
                                        <p:cTn id="15" dur="29">
                                          <p:stCondLst>
                                            <p:cond delay="1476"/>
                                          </p:stCondLst>
                                        </p:cTn>
                                        <p:tgtEl>
                                          <p:spTgt spid="2"/>
                                        </p:tgtEl>
                                      </p:cBhvr>
                                      <p:to x="100000" y="80000"/>
                                    </p:animScale>
                                    <p:animScale>
                                      <p:cBhvr>
                                        <p:cTn id="16" dur="187" decel="50000">
                                          <p:stCondLst>
                                            <p:cond delay="1505"/>
                                          </p:stCondLst>
                                        </p:cTn>
                                        <p:tgtEl>
                                          <p:spTgt spid="2"/>
                                        </p:tgtEl>
                                      </p:cBhvr>
                                      <p:to x="100000" y="100000"/>
                                    </p:animScale>
                                    <p:animScale>
                                      <p:cBhvr>
                                        <p:cTn id="17" dur="29">
                                          <p:stCondLst>
                                            <p:cond delay="1847"/>
                                          </p:stCondLst>
                                        </p:cTn>
                                        <p:tgtEl>
                                          <p:spTgt spid="2"/>
                                        </p:tgtEl>
                                      </p:cBhvr>
                                      <p:to x="100000" y="90000"/>
                                    </p:animScale>
                                    <p:animScale>
                                      <p:cBhvr>
                                        <p:cTn id="18" dur="187" decel="50000">
                                          <p:stCondLst>
                                            <p:cond delay="1876"/>
                                          </p:stCondLst>
                                        </p:cTn>
                                        <p:tgtEl>
                                          <p:spTgt spid="2"/>
                                        </p:tgtEl>
                                      </p:cBhvr>
                                      <p:to x="100000" y="100000"/>
                                    </p:animScale>
                                    <p:animScale>
                                      <p:cBhvr>
                                        <p:cTn id="19" dur="29">
                                          <p:stCondLst>
                                            <p:cond delay="2034"/>
                                          </p:stCondLst>
                                        </p:cTn>
                                        <p:tgtEl>
                                          <p:spTgt spid="2"/>
                                        </p:tgtEl>
                                      </p:cBhvr>
                                      <p:to x="100000" y="95000"/>
                                    </p:animScale>
                                    <p:animScale>
                                      <p:cBhvr>
                                        <p:cTn id="20" dur="187" decel="50000">
                                          <p:stCondLst>
                                            <p:cond delay="2063"/>
                                          </p:stCondLst>
                                        </p:cTn>
                                        <p:tgtEl>
                                          <p:spTgt spid="2"/>
                                        </p:tgtEl>
                                      </p:cBhvr>
                                      <p:to x="100000" y="100000"/>
                                    </p:animScale>
                                  </p:childTnLst>
                                </p:cTn>
                              </p:par>
                            </p:childTnLst>
                          </p:cTn>
                        </p:par>
                        <p:par>
                          <p:cTn id="21" fill="hold">
                            <p:stCondLst>
                              <p:cond delay="2250"/>
                            </p:stCondLst>
                            <p:childTnLst>
                              <p:par>
                                <p:cTn id="22" presetID="16" presetClass="entr" presetSubtype="37"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arn(outVertical)">
                                      <p:cBhvr>
                                        <p:cTn id="24" dur="500"/>
                                        <p:tgtEl>
                                          <p:spTgt spid="6"/>
                                        </p:tgtEl>
                                      </p:cBhvr>
                                    </p:animEffect>
                                  </p:childTnLst>
                                </p:cTn>
                              </p:par>
                            </p:childTnLst>
                          </p:cTn>
                        </p:par>
                        <p:par>
                          <p:cTn id="25" fill="hold">
                            <p:stCondLst>
                              <p:cond delay="2750"/>
                            </p:stCondLst>
                            <p:childTnLst>
                              <p:par>
                                <p:cTn id="26" presetID="55" presetClass="entr" presetSubtype="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p:cTn id="28" dur="1000" fill="hold"/>
                                        <p:tgtEl>
                                          <p:spTgt spid="16"/>
                                        </p:tgtEl>
                                        <p:attrNameLst>
                                          <p:attrName>ppt_w</p:attrName>
                                        </p:attrNameLst>
                                      </p:cBhvr>
                                      <p:tavLst>
                                        <p:tav tm="0">
                                          <p:val>
                                            <p:strVal val="#ppt_w*0.70"/>
                                          </p:val>
                                        </p:tav>
                                        <p:tav tm="100000">
                                          <p:val>
                                            <p:strVal val="#ppt_w"/>
                                          </p:val>
                                        </p:tav>
                                      </p:tavLst>
                                    </p:anim>
                                    <p:anim calcmode="lin" valueType="num">
                                      <p:cBhvr>
                                        <p:cTn id="29" dur="1000" fill="hold"/>
                                        <p:tgtEl>
                                          <p:spTgt spid="16"/>
                                        </p:tgtEl>
                                        <p:attrNameLst>
                                          <p:attrName>ppt_h</p:attrName>
                                        </p:attrNameLst>
                                      </p:cBhvr>
                                      <p:tavLst>
                                        <p:tav tm="0">
                                          <p:val>
                                            <p:strVal val="#ppt_h"/>
                                          </p:val>
                                        </p:tav>
                                        <p:tav tm="100000">
                                          <p:val>
                                            <p:strVal val="#ppt_h"/>
                                          </p:val>
                                        </p:tav>
                                      </p:tavLst>
                                    </p:anim>
                                    <p:animEffect transition="in" filter="fade">
                                      <p:cBhvr>
                                        <p:cTn id="30" dur="1000"/>
                                        <p:tgtEl>
                                          <p:spTgt spid="16"/>
                                        </p:tgtEl>
                                      </p:cBhvr>
                                    </p:animEffect>
                                  </p:childTnLst>
                                </p:cTn>
                              </p:par>
                            </p:childTnLst>
                          </p:cTn>
                        </p:par>
                        <p:par>
                          <p:cTn id="31" fill="hold">
                            <p:stCondLst>
                              <p:cond delay="3750"/>
                            </p:stCondLst>
                            <p:childTnLst>
                              <p:par>
                                <p:cTn id="32" presetID="55" presetClass="entr" presetSubtype="0" fill="hold" grpId="0" nodeType="after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p:cTn id="34" dur="1000" fill="hold"/>
                                        <p:tgtEl>
                                          <p:spTgt spid="14"/>
                                        </p:tgtEl>
                                        <p:attrNameLst>
                                          <p:attrName>ppt_w</p:attrName>
                                        </p:attrNameLst>
                                      </p:cBhvr>
                                      <p:tavLst>
                                        <p:tav tm="0">
                                          <p:val>
                                            <p:strVal val="#ppt_w*0.70"/>
                                          </p:val>
                                        </p:tav>
                                        <p:tav tm="100000">
                                          <p:val>
                                            <p:strVal val="#ppt_w"/>
                                          </p:val>
                                        </p:tav>
                                      </p:tavLst>
                                    </p:anim>
                                    <p:anim calcmode="lin" valueType="num">
                                      <p:cBhvr>
                                        <p:cTn id="35" dur="1000" fill="hold"/>
                                        <p:tgtEl>
                                          <p:spTgt spid="14"/>
                                        </p:tgtEl>
                                        <p:attrNameLst>
                                          <p:attrName>ppt_h</p:attrName>
                                        </p:attrNameLst>
                                      </p:cBhvr>
                                      <p:tavLst>
                                        <p:tav tm="0">
                                          <p:val>
                                            <p:strVal val="#ppt_h"/>
                                          </p:val>
                                        </p:tav>
                                        <p:tav tm="100000">
                                          <p:val>
                                            <p:strVal val="#ppt_h"/>
                                          </p:val>
                                        </p:tav>
                                      </p:tavLst>
                                    </p:anim>
                                    <p:animEffect transition="in" filter="fade">
                                      <p:cBhvr>
                                        <p:cTn id="36" dur="1000"/>
                                        <p:tgtEl>
                                          <p:spTgt spid="14"/>
                                        </p:tgtEl>
                                      </p:cBhvr>
                                    </p:animEffect>
                                  </p:childTnLst>
                                </p:cTn>
                              </p:par>
                            </p:childTnLst>
                          </p:cTn>
                        </p:par>
                        <p:par>
                          <p:cTn id="37" fill="hold">
                            <p:stCondLst>
                              <p:cond delay="4750"/>
                            </p:stCondLst>
                            <p:childTnLst>
                              <p:par>
                                <p:cTn id="38" presetID="22" presetClass="entr" presetSubtype="1"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up)">
                                      <p:cBhvr>
                                        <p:cTn id="40" dur="500"/>
                                        <p:tgtEl>
                                          <p:spTgt spid="15"/>
                                        </p:tgtEl>
                                      </p:cBhvr>
                                    </p:animEffect>
                                  </p:childTnLst>
                                </p:cTn>
                              </p:par>
                            </p:childTnLst>
                          </p:cTn>
                        </p:par>
                        <p:par>
                          <p:cTn id="41" fill="hold">
                            <p:stCondLst>
                              <p:cond delay="5250"/>
                            </p:stCondLst>
                            <p:childTnLst>
                              <p:par>
                                <p:cTn id="42" presetID="22" presetClass="entr" presetSubtype="1" fill="hold" grpId="0"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up)">
                                      <p:cBhvr>
                                        <p:cTn id="4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p:bldP spid="15" grpId="0"/>
      <p:bldP spid="16" grpId="0"/>
      <p:bldP spid="1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a:extLst>
              <a:ext uri="{FF2B5EF4-FFF2-40B4-BE49-F238E27FC236}">
                <a16:creationId xmlns="" xmlns:a16="http://schemas.microsoft.com/office/drawing/2014/main" id="{E81DF578-1CB7-4300-94B5-0E81686670B2}"/>
              </a:ext>
            </a:extLst>
          </p:cNvPr>
          <p:cNvGrpSpPr/>
          <p:nvPr/>
        </p:nvGrpSpPr>
        <p:grpSpPr>
          <a:xfrm rot="2837432">
            <a:off x="-1737214" y="-782355"/>
            <a:ext cx="4226169" cy="3054144"/>
            <a:chOff x="569602" y="-921225"/>
            <a:chExt cx="11136187" cy="8047838"/>
          </a:xfrm>
        </p:grpSpPr>
        <p:sp>
          <p:nvSpPr>
            <p:cNvPr id="49" name="椭圆 48">
              <a:extLst>
                <a:ext uri="{FF2B5EF4-FFF2-40B4-BE49-F238E27FC236}">
                  <a16:creationId xmlns="" xmlns:a16="http://schemas.microsoft.com/office/drawing/2014/main" id="{18C0436E-1FE6-4319-B924-2B04453078BB}"/>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 xmlns:a16="http://schemas.microsoft.com/office/drawing/2014/main" id="{C0F0257E-D420-4ECF-9682-A07FCD42A7F2}"/>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 xmlns:a16="http://schemas.microsoft.com/office/drawing/2014/main" id="{1945370E-4018-47B4-88BE-A7141CB35CC2}"/>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 xmlns:a16="http://schemas.microsoft.com/office/drawing/2014/main" id="{000B8CD7-9CFA-45F2-864E-D9461B8DCE8C}"/>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 xmlns:a16="http://schemas.microsoft.com/office/drawing/2014/main" id="{C750E6D1-4768-475B-ADC4-701CB4866E05}"/>
                </a:ext>
              </a:extLst>
            </p:cNvPr>
            <p:cNvSpPr/>
            <p:nvPr/>
          </p:nvSpPr>
          <p:spPr>
            <a:xfrm>
              <a:off x="3294732" y="816425"/>
              <a:ext cx="5631539" cy="5631537"/>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 xmlns:a16="http://schemas.microsoft.com/office/drawing/2014/main" id="{780A54FD-5AF1-4A62-B8DD-08BA543289CE}"/>
                </a:ext>
              </a:extLst>
            </p:cNvPr>
            <p:cNvSpPr/>
            <p:nvPr/>
          </p:nvSpPr>
          <p:spPr>
            <a:xfrm>
              <a:off x="4926705" y="3008173"/>
              <a:ext cx="4118442" cy="411844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椭圆 54">
              <a:extLst>
                <a:ext uri="{FF2B5EF4-FFF2-40B4-BE49-F238E27FC236}">
                  <a16:creationId xmlns="" xmlns:a16="http://schemas.microsoft.com/office/drawing/2014/main" id="{94487B96-FD99-4872-A9E0-C88AFA2EA728}"/>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 xmlns:a16="http://schemas.microsoft.com/office/drawing/2014/main" id="{A0FDBECA-9E39-4CB4-AEF9-B92B138AF8DE}"/>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a:extLst>
              <a:ext uri="{FF2B5EF4-FFF2-40B4-BE49-F238E27FC236}">
                <a16:creationId xmlns="" xmlns:a16="http://schemas.microsoft.com/office/drawing/2014/main" id="{4C844A7D-00A5-4E14-B54A-8C499B8E0273}"/>
              </a:ext>
            </a:extLst>
          </p:cNvPr>
          <p:cNvGrpSpPr/>
          <p:nvPr/>
        </p:nvGrpSpPr>
        <p:grpSpPr>
          <a:xfrm rot="6604501">
            <a:off x="8773714" y="5143094"/>
            <a:ext cx="4623511" cy="3341293"/>
            <a:chOff x="569602" y="-921225"/>
            <a:chExt cx="11136187" cy="8047838"/>
          </a:xfrm>
        </p:grpSpPr>
        <p:sp>
          <p:nvSpPr>
            <p:cNvPr id="58" name="椭圆 57">
              <a:extLst>
                <a:ext uri="{FF2B5EF4-FFF2-40B4-BE49-F238E27FC236}">
                  <a16:creationId xmlns="" xmlns:a16="http://schemas.microsoft.com/office/drawing/2014/main" id="{AD1630C5-191A-465B-9383-0E3B2EA5BEBB}"/>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 xmlns:a16="http://schemas.microsoft.com/office/drawing/2014/main" id="{C1D96450-9ADD-4791-8C75-FB1A47645502}"/>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 xmlns:a16="http://schemas.microsoft.com/office/drawing/2014/main" id="{225FB37A-7DB1-406E-8958-BCDA3D9C354F}"/>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 xmlns:a16="http://schemas.microsoft.com/office/drawing/2014/main" id="{194C09EA-7E0B-4A70-8901-5538CF30F915}"/>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 xmlns:a16="http://schemas.microsoft.com/office/drawing/2014/main" id="{A88E4EDD-903D-403E-9B1F-FBD2D21D63BB}"/>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 xmlns:a16="http://schemas.microsoft.com/office/drawing/2014/main" id="{422645AB-1B49-4B46-B795-57B6F236DB5A}"/>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 xmlns:a16="http://schemas.microsoft.com/office/drawing/2014/main" id="{BF4C85BA-CF5D-47F4-AA0D-1ED7E79F3481}"/>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 xmlns:a16="http://schemas.microsoft.com/office/drawing/2014/main" id="{3F1E1C8F-0C75-461E-A544-7B139D6AF0CE}"/>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p:cNvSpPr txBox="1"/>
          <p:nvPr/>
        </p:nvSpPr>
        <p:spPr>
          <a:xfrm>
            <a:off x="5234948" y="728756"/>
            <a:ext cx="1826141" cy="584775"/>
          </a:xfrm>
          <a:prstGeom prst="rect">
            <a:avLst/>
          </a:prstGeom>
          <a:noFill/>
        </p:spPr>
        <p:txBody>
          <a:bodyPr wrap="none" rtlCol="0">
            <a:spAutoFit/>
          </a:bodyPr>
          <a:lstStyle/>
          <a:p>
            <a:pPr algn="ctr"/>
            <a:r>
              <a:rPr lang="zh-CN" altLang="en-US" sz="3200" b="1" dirty="0" smtClean="0">
                <a:solidFill>
                  <a:srgbClr val="2C6A80"/>
                </a:solidFill>
                <a:latin typeface="微软雅黑" panose="020B0503020204020204" pitchFamily="34" charset="-122"/>
                <a:ea typeface="微软雅黑" panose="020B0503020204020204" pitchFamily="34" charset="-122"/>
                <a:cs typeface="Arial" panose="020B0604020202020204" pitchFamily="34" charset="0"/>
              </a:rPr>
              <a:t>原型设计</a:t>
            </a:r>
            <a:endParaRPr lang="zh-CN" altLang="en-US" sz="3200" b="1" dirty="0">
              <a:solidFill>
                <a:srgbClr val="2C6A8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7" name="Rectangle 13"/>
          <p:cNvSpPr>
            <a:spLocks noChangeArrowheads="1"/>
          </p:cNvSpPr>
          <p:nvPr/>
        </p:nvSpPr>
        <p:spPr bwMode="auto">
          <a:xfrm>
            <a:off x="9257556" y="2006096"/>
            <a:ext cx="1640417" cy="1608667"/>
          </a:xfrm>
          <a:prstGeom prst="rect">
            <a:avLst/>
          </a:prstGeom>
          <a:solidFill>
            <a:srgbClr val="2EB0A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prstClr val="black"/>
              </a:solidFill>
              <a:effectLst/>
              <a:uLnTx/>
              <a:uFillTx/>
              <a:latin typeface="Agency FB" panose="020B0503020202020204" pitchFamily="34" charset="0"/>
            </a:endParaRPr>
          </a:p>
        </p:txBody>
      </p:sp>
      <p:sp>
        <p:nvSpPr>
          <p:cNvPr id="9" name="文本框 8"/>
          <p:cNvSpPr txBox="1"/>
          <p:nvPr/>
        </p:nvSpPr>
        <p:spPr>
          <a:xfrm>
            <a:off x="9539601" y="2348764"/>
            <a:ext cx="1076325" cy="923330"/>
          </a:xfrm>
          <a:prstGeom prst="rect">
            <a:avLst/>
          </a:prstGeom>
          <a:noFill/>
        </p:spPr>
        <p:txBody>
          <a:bodyPr wrap="square" rtlCol="0">
            <a:spAutoFit/>
          </a:bodyPr>
          <a:lstStyle/>
          <a:p>
            <a:pPr algn="ctr"/>
            <a:r>
              <a:rPr lang="zh-CN" altLang="en-US" dirty="0" smtClean="0">
                <a:latin typeface="微软雅黑" panose="020B0503020204020204" pitchFamily="34" charset="-122"/>
                <a:ea typeface="微软雅黑" panose="020B0503020204020204" pitchFamily="34" charset="-122"/>
              </a:rPr>
              <a:t>具体数据展示页面</a:t>
            </a:r>
            <a:endParaRPr lang="zh-CN" altLang="en-US" dirty="0">
              <a:latin typeface="微软雅黑" panose="020B0503020204020204" pitchFamily="34" charset="-122"/>
              <a:ea typeface="微软雅黑" panose="020B0503020204020204" pitchFamily="34" charset="-122"/>
            </a:endParaRPr>
          </a:p>
        </p:txBody>
      </p:sp>
      <p:pic>
        <p:nvPicPr>
          <p:cNvPr id="28" name="图片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5987" y="1313531"/>
            <a:ext cx="6558643" cy="2662267"/>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1981184" y="5121728"/>
            <a:ext cx="8524875" cy="646331"/>
          </a:xfrm>
          <a:prstGeom prst="rect">
            <a:avLst/>
          </a:prstGeom>
          <a:noFill/>
        </p:spPr>
        <p:txBody>
          <a:bodyPr wrap="square" rtlCol="0">
            <a:spAutoFit/>
          </a:bodyPr>
          <a:lstStyle/>
          <a:p>
            <a:pPr algn="ctr"/>
            <a:r>
              <a:rPr lang="zh-CN" altLang="en-US" dirty="0" smtClean="0">
                <a:latin typeface="微软雅黑" panose="020B0503020204020204" pitchFamily="34" charset="-122"/>
                <a:ea typeface="微软雅黑" panose="020B0503020204020204" pitchFamily="34" charset="-122"/>
              </a:rPr>
              <a:t>该然而该方案所需的一个获取该玩家式神详细数据的接口并不存在，同样完成一个外部的</a:t>
            </a:r>
            <a:r>
              <a:rPr lang="en-US" altLang="zh-CN" dirty="0" smtClean="0">
                <a:latin typeface="微软雅黑" panose="020B0503020204020204" pitchFamily="34" charset="-122"/>
                <a:ea typeface="微软雅黑" panose="020B0503020204020204" pitchFamily="34" charset="-122"/>
              </a:rPr>
              <a:t>H5</a:t>
            </a:r>
            <a:r>
              <a:rPr lang="zh-CN" altLang="en-US" dirty="0" smtClean="0">
                <a:latin typeface="微软雅黑" panose="020B0503020204020204" pitchFamily="34" charset="-122"/>
                <a:ea typeface="微软雅黑" panose="020B0503020204020204" pitchFamily="34" charset="-122"/>
              </a:rPr>
              <a:t>开发周期过长，所以将方案整体修改为在精灵内部对话的形式展现。</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99515676"/>
      </p:ext>
    </p:extLst>
  </p:cSld>
  <p:clrMapOvr>
    <a:masterClrMapping/>
  </p:clrMapOvr>
  <p:transition spd="slow" advTm="5000">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 name="组合 100">
            <a:extLst>
              <a:ext uri="{FF2B5EF4-FFF2-40B4-BE49-F238E27FC236}">
                <a16:creationId xmlns="" xmlns:a16="http://schemas.microsoft.com/office/drawing/2014/main" id="{166D1215-AFB4-4788-A009-180723924164}"/>
              </a:ext>
            </a:extLst>
          </p:cNvPr>
          <p:cNvGrpSpPr/>
          <p:nvPr/>
        </p:nvGrpSpPr>
        <p:grpSpPr>
          <a:xfrm rot="6604501">
            <a:off x="8773714" y="5143094"/>
            <a:ext cx="4623511" cy="3341293"/>
            <a:chOff x="569602" y="-921225"/>
            <a:chExt cx="11136187" cy="8047838"/>
          </a:xfrm>
        </p:grpSpPr>
        <p:sp>
          <p:nvSpPr>
            <p:cNvPr id="102" name="椭圆 101">
              <a:extLst>
                <a:ext uri="{FF2B5EF4-FFF2-40B4-BE49-F238E27FC236}">
                  <a16:creationId xmlns="" xmlns:a16="http://schemas.microsoft.com/office/drawing/2014/main" id="{3D7E46DE-0A59-497A-9814-D03478ECF2D3}"/>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 xmlns:a16="http://schemas.microsoft.com/office/drawing/2014/main" id="{C5BD4F62-3726-4F16-8667-F26B0CC8EC73}"/>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 xmlns:a16="http://schemas.microsoft.com/office/drawing/2014/main" id="{98310441-B744-4721-BF81-3EA43E242AF5}"/>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 xmlns:a16="http://schemas.microsoft.com/office/drawing/2014/main" id="{08AD1FC4-054D-4B65-90F5-DE4588A41018}"/>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 xmlns:a16="http://schemas.microsoft.com/office/drawing/2014/main" id="{F24ACD52-3A35-4812-99E8-621C87483839}"/>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 xmlns:a16="http://schemas.microsoft.com/office/drawing/2014/main" id="{6A4EB489-41E1-41F3-BF32-FE4211B1A49F}"/>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 xmlns:a16="http://schemas.microsoft.com/office/drawing/2014/main" id="{D7431DF7-BD81-49D5-9F8F-0F9004A3A7E4}"/>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 xmlns:a16="http://schemas.microsoft.com/office/drawing/2014/main" id="{A2E4F8A2-0337-4286-B376-B280C2AAD26F}"/>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278110" y="101102"/>
            <a:ext cx="1710267" cy="400110"/>
          </a:xfrm>
          <a:prstGeom prst="rect">
            <a:avLst/>
          </a:prstGeom>
          <a:noFill/>
        </p:spPr>
        <p:txBody>
          <a:bodyPr wrap="square" rtlCol="0">
            <a:spAutoFit/>
          </a:bodyPr>
          <a:lstStyle/>
          <a:p>
            <a:r>
              <a:rPr lang="en-US" altLang="zh-CN" sz="2000" dirty="0">
                <a:solidFill>
                  <a:srgbClr val="0E6077"/>
                </a:solidFill>
                <a:latin typeface="造字工房尚黑 G0v1 粗体" pitchFamily="50" charset="-122"/>
                <a:ea typeface="造字工房尚黑 G0v1 粗体" pitchFamily="50" charset="-122"/>
              </a:rPr>
              <a:t>Part </a:t>
            </a:r>
            <a:r>
              <a:rPr lang="en-US" altLang="zh-CN" sz="2000" dirty="0">
                <a:solidFill>
                  <a:prstClr val="black"/>
                </a:solidFill>
                <a:latin typeface="造字工房尚黑 G0v1 粗体" pitchFamily="50" charset="-122"/>
                <a:ea typeface="造字工房尚黑 G0v1 粗体" pitchFamily="50" charset="-122"/>
              </a:rPr>
              <a:t>  01</a:t>
            </a:r>
            <a:endParaRPr lang="zh-CN" altLang="en-US" sz="2000" dirty="0">
              <a:solidFill>
                <a:prstClr val="black"/>
              </a:solidFill>
              <a:latin typeface="造字工房尚黑 G0v1 粗体" pitchFamily="50" charset="-122"/>
              <a:ea typeface="造字工房尚黑 G0v1 粗体" pitchFamily="50" charset="-122"/>
            </a:endParaRPr>
          </a:p>
        </p:txBody>
      </p:sp>
      <p:grpSp>
        <p:nvGrpSpPr>
          <p:cNvPr id="55" name="组合 54">
            <a:extLst>
              <a:ext uri="{FF2B5EF4-FFF2-40B4-BE49-F238E27FC236}">
                <a16:creationId xmlns="" xmlns:a16="http://schemas.microsoft.com/office/drawing/2014/main" id="{7EA85F88-DA79-4D0F-AA20-68E049141518}"/>
              </a:ext>
            </a:extLst>
          </p:cNvPr>
          <p:cNvGrpSpPr/>
          <p:nvPr/>
        </p:nvGrpSpPr>
        <p:grpSpPr>
          <a:xfrm rot="2837432">
            <a:off x="-1627048" y="-694528"/>
            <a:ext cx="3952461" cy="2856342"/>
            <a:chOff x="569602" y="-921225"/>
            <a:chExt cx="11136187" cy="8047838"/>
          </a:xfrm>
        </p:grpSpPr>
        <p:sp>
          <p:nvSpPr>
            <p:cNvPr id="56" name="椭圆 55">
              <a:extLst>
                <a:ext uri="{FF2B5EF4-FFF2-40B4-BE49-F238E27FC236}">
                  <a16:creationId xmlns="" xmlns:a16="http://schemas.microsoft.com/office/drawing/2014/main" id="{FBB6F6F4-B917-4D1F-AD6B-922331727B66}"/>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 xmlns:a16="http://schemas.microsoft.com/office/drawing/2014/main" id="{684743CD-6C2F-465C-B975-C9D76F0269C4}"/>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 xmlns:a16="http://schemas.microsoft.com/office/drawing/2014/main" id="{9F2AC445-3F6E-4B2C-AEB9-CF5259D6472A}"/>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 xmlns:a16="http://schemas.microsoft.com/office/drawing/2014/main" id="{1B2FF991-B5A4-48D3-8999-1E9DF4DBEFB3}"/>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 xmlns:a16="http://schemas.microsoft.com/office/drawing/2014/main" id="{ED12A6AA-9037-4243-AAD0-3C4F7CEA805A}"/>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 xmlns:a16="http://schemas.microsoft.com/office/drawing/2014/main" id="{265FDC09-379D-40CB-9022-3544B608EEB9}"/>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 xmlns:a16="http://schemas.microsoft.com/office/drawing/2014/main" id="{0DDBC8C4-B58D-4760-A873-2C014FDCE6AC}"/>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 xmlns:a16="http://schemas.microsoft.com/office/drawing/2014/main" id="{8448D91A-0957-402F-A5C8-FC7830B5ED3F}"/>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0" name="文本框 109"/>
          <p:cNvSpPr txBox="1"/>
          <p:nvPr/>
        </p:nvSpPr>
        <p:spPr>
          <a:xfrm>
            <a:off x="5186857" y="728756"/>
            <a:ext cx="1922321" cy="584775"/>
          </a:xfrm>
          <a:prstGeom prst="rect">
            <a:avLst/>
          </a:prstGeom>
          <a:noFill/>
        </p:spPr>
        <p:txBody>
          <a:bodyPr wrap="none" rtlCol="0">
            <a:spAutoFit/>
          </a:bodyPr>
          <a:lstStyle/>
          <a:p>
            <a:pPr algn="ctr"/>
            <a:r>
              <a:rPr lang="zh-CN" altLang="en-US" sz="3200" b="1" dirty="0" smtClean="0">
                <a:solidFill>
                  <a:srgbClr val="2C6A80"/>
                </a:solidFill>
                <a:latin typeface="微软雅黑" panose="020B0503020204020204" pitchFamily="34" charset="-122"/>
                <a:ea typeface="微软雅黑" panose="020B0503020204020204" pitchFamily="34" charset="-122"/>
                <a:cs typeface="Arial" panose="020B0604020202020204" pitchFamily="34" charset="0"/>
              </a:rPr>
              <a:t>方案</a:t>
            </a:r>
            <a:r>
              <a:rPr lang="en-US" altLang="zh-CN" sz="3200" b="1" dirty="0" smtClean="0">
                <a:solidFill>
                  <a:srgbClr val="2C6A80"/>
                </a:solidFill>
                <a:latin typeface="微软雅黑" panose="020B0503020204020204" pitchFamily="34" charset="-122"/>
                <a:ea typeface="微软雅黑" panose="020B0503020204020204" pitchFamily="34" charset="-122"/>
                <a:cs typeface="Arial" panose="020B0604020202020204" pitchFamily="34" charset="0"/>
              </a:rPr>
              <a:t>V2.0</a:t>
            </a:r>
            <a:endParaRPr lang="zh-CN" altLang="en-US" sz="3200" b="1" dirty="0">
              <a:solidFill>
                <a:srgbClr val="2C6A8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77893" y="1431069"/>
            <a:ext cx="4351482" cy="2175741"/>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16583" y="1424942"/>
            <a:ext cx="4363736" cy="2181868"/>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87417" y="3604932"/>
            <a:ext cx="4354749" cy="2177375"/>
          </a:xfrm>
          <a:prstGeom prst="rect">
            <a:avLst/>
          </a:prstGeom>
        </p:spPr>
      </p:pic>
      <p:pic>
        <p:nvPicPr>
          <p:cNvPr id="5" name="图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29375" y="3609879"/>
            <a:ext cx="4350944" cy="2175472"/>
          </a:xfrm>
          <a:prstGeom prst="rect">
            <a:avLst/>
          </a:prstGeom>
        </p:spPr>
      </p:pic>
    </p:spTree>
    <p:extLst>
      <p:ext uri="{BB962C8B-B14F-4D97-AF65-F5344CB8AC3E}">
        <p14:creationId xmlns:p14="http://schemas.microsoft.com/office/powerpoint/2010/main" val="3034527981"/>
      </p:ext>
    </p:extLst>
  </p:cSld>
  <p:clrMapOvr>
    <a:masterClrMapping/>
  </p:clrMapOvr>
  <p:transition spd="slow" advTm="10000">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 name="组合 100">
            <a:extLst>
              <a:ext uri="{FF2B5EF4-FFF2-40B4-BE49-F238E27FC236}">
                <a16:creationId xmlns="" xmlns:a16="http://schemas.microsoft.com/office/drawing/2014/main" id="{166D1215-AFB4-4788-A009-180723924164}"/>
              </a:ext>
            </a:extLst>
          </p:cNvPr>
          <p:cNvGrpSpPr/>
          <p:nvPr/>
        </p:nvGrpSpPr>
        <p:grpSpPr>
          <a:xfrm rot="6604501">
            <a:off x="8773714" y="5143094"/>
            <a:ext cx="4623511" cy="3341293"/>
            <a:chOff x="569602" y="-921225"/>
            <a:chExt cx="11136187" cy="8047838"/>
          </a:xfrm>
        </p:grpSpPr>
        <p:sp>
          <p:nvSpPr>
            <p:cNvPr id="102" name="椭圆 101">
              <a:extLst>
                <a:ext uri="{FF2B5EF4-FFF2-40B4-BE49-F238E27FC236}">
                  <a16:creationId xmlns="" xmlns:a16="http://schemas.microsoft.com/office/drawing/2014/main" id="{3D7E46DE-0A59-497A-9814-D03478ECF2D3}"/>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 xmlns:a16="http://schemas.microsoft.com/office/drawing/2014/main" id="{C5BD4F62-3726-4F16-8667-F26B0CC8EC73}"/>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 xmlns:a16="http://schemas.microsoft.com/office/drawing/2014/main" id="{98310441-B744-4721-BF81-3EA43E242AF5}"/>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 xmlns:a16="http://schemas.microsoft.com/office/drawing/2014/main" id="{08AD1FC4-054D-4B65-90F5-DE4588A41018}"/>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 xmlns:a16="http://schemas.microsoft.com/office/drawing/2014/main" id="{F24ACD52-3A35-4812-99E8-621C87483839}"/>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 xmlns:a16="http://schemas.microsoft.com/office/drawing/2014/main" id="{6A4EB489-41E1-41F3-BF32-FE4211B1A49F}"/>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 xmlns:a16="http://schemas.microsoft.com/office/drawing/2014/main" id="{D7431DF7-BD81-49D5-9F8F-0F9004A3A7E4}"/>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 xmlns:a16="http://schemas.microsoft.com/office/drawing/2014/main" id="{A2E4F8A2-0337-4286-B376-B280C2AAD26F}"/>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278110" y="101102"/>
            <a:ext cx="1710267" cy="400110"/>
          </a:xfrm>
          <a:prstGeom prst="rect">
            <a:avLst/>
          </a:prstGeom>
          <a:noFill/>
        </p:spPr>
        <p:txBody>
          <a:bodyPr wrap="square" rtlCol="0">
            <a:spAutoFit/>
          </a:bodyPr>
          <a:lstStyle/>
          <a:p>
            <a:r>
              <a:rPr lang="en-US" altLang="zh-CN" sz="2000" dirty="0">
                <a:solidFill>
                  <a:srgbClr val="0E6077"/>
                </a:solidFill>
                <a:latin typeface="造字工房尚黑 G0v1 粗体" pitchFamily="50" charset="-122"/>
                <a:ea typeface="造字工房尚黑 G0v1 粗体" pitchFamily="50" charset="-122"/>
              </a:rPr>
              <a:t>Part </a:t>
            </a:r>
            <a:r>
              <a:rPr lang="en-US" altLang="zh-CN" sz="2000" dirty="0">
                <a:solidFill>
                  <a:prstClr val="black"/>
                </a:solidFill>
                <a:latin typeface="造字工房尚黑 G0v1 粗体" pitchFamily="50" charset="-122"/>
                <a:ea typeface="造字工房尚黑 G0v1 粗体" pitchFamily="50" charset="-122"/>
              </a:rPr>
              <a:t>  01</a:t>
            </a:r>
            <a:endParaRPr lang="zh-CN" altLang="en-US" sz="2000" dirty="0">
              <a:solidFill>
                <a:prstClr val="black"/>
              </a:solidFill>
              <a:latin typeface="造字工房尚黑 G0v1 粗体" pitchFamily="50" charset="-122"/>
              <a:ea typeface="造字工房尚黑 G0v1 粗体" pitchFamily="50" charset="-122"/>
            </a:endParaRPr>
          </a:p>
        </p:txBody>
      </p:sp>
      <p:grpSp>
        <p:nvGrpSpPr>
          <p:cNvPr id="55" name="组合 54">
            <a:extLst>
              <a:ext uri="{FF2B5EF4-FFF2-40B4-BE49-F238E27FC236}">
                <a16:creationId xmlns="" xmlns:a16="http://schemas.microsoft.com/office/drawing/2014/main" id="{7EA85F88-DA79-4D0F-AA20-68E049141518}"/>
              </a:ext>
            </a:extLst>
          </p:cNvPr>
          <p:cNvGrpSpPr/>
          <p:nvPr/>
        </p:nvGrpSpPr>
        <p:grpSpPr>
          <a:xfrm rot="2837432">
            <a:off x="-1627048" y="-694528"/>
            <a:ext cx="3952461" cy="2856342"/>
            <a:chOff x="569602" y="-921225"/>
            <a:chExt cx="11136187" cy="8047838"/>
          </a:xfrm>
        </p:grpSpPr>
        <p:sp>
          <p:nvSpPr>
            <p:cNvPr id="56" name="椭圆 55">
              <a:extLst>
                <a:ext uri="{FF2B5EF4-FFF2-40B4-BE49-F238E27FC236}">
                  <a16:creationId xmlns="" xmlns:a16="http://schemas.microsoft.com/office/drawing/2014/main" id="{FBB6F6F4-B917-4D1F-AD6B-922331727B66}"/>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 xmlns:a16="http://schemas.microsoft.com/office/drawing/2014/main" id="{684743CD-6C2F-465C-B975-C9D76F0269C4}"/>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 xmlns:a16="http://schemas.microsoft.com/office/drawing/2014/main" id="{9F2AC445-3F6E-4B2C-AEB9-CF5259D6472A}"/>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 xmlns:a16="http://schemas.microsoft.com/office/drawing/2014/main" id="{1B2FF991-B5A4-48D3-8999-1E9DF4DBEFB3}"/>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 xmlns:a16="http://schemas.microsoft.com/office/drawing/2014/main" id="{ED12A6AA-9037-4243-AAD0-3C4F7CEA805A}"/>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 xmlns:a16="http://schemas.microsoft.com/office/drawing/2014/main" id="{265FDC09-379D-40CB-9022-3544B608EEB9}"/>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 xmlns:a16="http://schemas.microsoft.com/office/drawing/2014/main" id="{0DDBC8C4-B58D-4760-A873-2C014FDCE6AC}"/>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 xmlns:a16="http://schemas.microsoft.com/office/drawing/2014/main" id="{8448D91A-0957-402F-A5C8-FC7830B5ED3F}"/>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0" name="文本框 109"/>
          <p:cNvSpPr txBox="1"/>
          <p:nvPr/>
        </p:nvSpPr>
        <p:spPr>
          <a:xfrm>
            <a:off x="5186857" y="728756"/>
            <a:ext cx="1922321" cy="584775"/>
          </a:xfrm>
          <a:prstGeom prst="rect">
            <a:avLst/>
          </a:prstGeom>
          <a:noFill/>
        </p:spPr>
        <p:txBody>
          <a:bodyPr wrap="none" rtlCol="0">
            <a:spAutoFit/>
          </a:bodyPr>
          <a:lstStyle/>
          <a:p>
            <a:pPr algn="ctr"/>
            <a:r>
              <a:rPr lang="zh-CN" altLang="en-US" sz="3200" b="1" dirty="0" smtClean="0">
                <a:solidFill>
                  <a:srgbClr val="2C6A80"/>
                </a:solidFill>
                <a:latin typeface="微软雅黑" panose="020B0503020204020204" pitchFamily="34" charset="-122"/>
                <a:ea typeface="微软雅黑" panose="020B0503020204020204" pitchFamily="34" charset="-122"/>
                <a:cs typeface="Arial" panose="020B0604020202020204" pitchFamily="34" charset="0"/>
              </a:rPr>
              <a:t>方案</a:t>
            </a:r>
            <a:r>
              <a:rPr lang="en-US" altLang="zh-CN" sz="3200" b="1" dirty="0" smtClean="0">
                <a:solidFill>
                  <a:srgbClr val="2C6A80"/>
                </a:solidFill>
                <a:latin typeface="微软雅黑" panose="020B0503020204020204" pitchFamily="34" charset="-122"/>
                <a:ea typeface="微软雅黑" panose="020B0503020204020204" pitchFamily="34" charset="-122"/>
                <a:cs typeface="Arial" panose="020B0604020202020204" pitchFamily="34" charset="0"/>
              </a:rPr>
              <a:t>V2.0</a:t>
            </a:r>
            <a:endParaRPr lang="zh-CN" altLang="en-US" sz="3200" b="1" dirty="0">
              <a:solidFill>
                <a:srgbClr val="2C6A8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77893" y="1431069"/>
            <a:ext cx="4351482" cy="2175741"/>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16583" y="1424942"/>
            <a:ext cx="4363736" cy="2181868"/>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87417" y="3604932"/>
            <a:ext cx="4354749" cy="2177375"/>
          </a:xfrm>
          <a:prstGeom prst="rect">
            <a:avLst/>
          </a:prstGeom>
        </p:spPr>
      </p:pic>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55961" y="1424846"/>
            <a:ext cx="4373414" cy="2186707"/>
          </a:xfrm>
          <a:prstGeom prst="rect">
            <a:avLst/>
          </a:prstGeom>
        </p:spPr>
      </p:pic>
      <p:pic>
        <p:nvPicPr>
          <p:cNvPr id="7" name="图片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30825" y="1439416"/>
            <a:ext cx="4340926" cy="2170463"/>
          </a:xfrm>
          <a:prstGeom prst="rect">
            <a:avLst/>
          </a:prstGeom>
        </p:spPr>
      </p:pic>
      <p:pic>
        <p:nvPicPr>
          <p:cNvPr id="8" name="图片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55523" y="3608155"/>
            <a:ext cx="4407179" cy="2203590"/>
          </a:xfrm>
          <a:prstGeom prst="rect">
            <a:avLst/>
          </a:prstGeom>
        </p:spPr>
      </p:pic>
      <p:sp>
        <p:nvSpPr>
          <p:cNvPr id="10" name="文本框 9"/>
          <p:cNvSpPr txBox="1"/>
          <p:nvPr/>
        </p:nvSpPr>
        <p:spPr>
          <a:xfrm>
            <a:off x="6896100" y="3810000"/>
            <a:ext cx="3238500" cy="1754326"/>
          </a:xfrm>
          <a:prstGeom prst="rect">
            <a:avLst/>
          </a:prstGeom>
          <a:noFill/>
        </p:spPr>
        <p:txBody>
          <a:bodyPr wrap="square" rtlCol="0">
            <a:spAutoFit/>
          </a:bodyPr>
          <a:lstStyle/>
          <a:p>
            <a:r>
              <a:rPr lang="zh-CN" altLang="en-US" dirty="0" smtClean="0"/>
              <a:t>设想是用任务型会话来完成模板的渲染，研究了一下现有会话写法发现可行，然而仍然涉及到需要精灵后端代码文档及编写，所以仍在进行下一步的简化操作。</a:t>
            </a:r>
            <a:endParaRPr lang="zh-CN" altLang="en-US" dirty="0"/>
          </a:p>
        </p:txBody>
      </p:sp>
    </p:spTree>
    <p:extLst>
      <p:ext uri="{BB962C8B-B14F-4D97-AF65-F5344CB8AC3E}">
        <p14:creationId xmlns:p14="http://schemas.microsoft.com/office/powerpoint/2010/main" val="2759313909"/>
      </p:ext>
    </p:extLst>
  </p:cSld>
  <p:clrMapOvr>
    <a:masterClrMapping/>
  </p:clrMapOvr>
  <p:transition spd="slow" advTm="10000">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组合 127">
            <a:extLst>
              <a:ext uri="{FF2B5EF4-FFF2-40B4-BE49-F238E27FC236}">
                <a16:creationId xmlns="" xmlns:a16="http://schemas.microsoft.com/office/drawing/2014/main" id="{09F7B280-B197-4AE8-ABD9-3E94F9DB6B1D}"/>
              </a:ext>
            </a:extLst>
          </p:cNvPr>
          <p:cNvGrpSpPr/>
          <p:nvPr/>
        </p:nvGrpSpPr>
        <p:grpSpPr>
          <a:xfrm rot="6604501">
            <a:off x="8773714" y="5143094"/>
            <a:ext cx="4623511" cy="3341293"/>
            <a:chOff x="569602" y="-921225"/>
            <a:chExt cx="11136187" cy="8047838"/>
          </a:xfrm>
        </p:grpSpPr>
        <p:sp>
          <p:nvSpPr>
            <p:cNvPr id="129" name="椭圆 128">
              <a:extLst>
                <a:ext uri="{FF2B5EF4-FFF2-40B4-BE49-F238E27FC236}">
                  <a16:creationId xmlns="" xmlns:a16="http://schemas.microsoft.com/office/drawing/2014/main" id="{B60A8C77-CC15-4BE0-B67C-F44DE790D345}"/>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a:extLst>
                <a:ext uri="{FF2B5EF4-FFF2-40B4-BE49-F238E27FC236}">
                  <a16:creationId xmlns="" xmlns:a16="http://schemas.microsoft.com/office/drawing/2014/main" id="{E3EE1D74-9E33-4D27-B9B2-C6677F900B9F}"/>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 xmlns:a16="http://schemas.microsoft.com/office/drawing/2014/main" id="{F953D91D-51D1-4142-855A-6873623C55C9}"/>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 xmlns:a16="http://schemas.microsoft.com/office/drawing/2014/main" id="{252939CE-D948-4074-AE2C-261F07BFE48B}"/>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 xmlns:a16="http://schemas.microsoft.com/office/drawing/2014/main" id="{68AF0725-6EE5-419A-B4CA-ADEFAA6F8E92}"/>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 xmlns:a16="http://schemas.microsoft.com/office/drawing/2014/main" id="{C9659C61-2BC1-43DD-86C9-B3E33BAC2F2A}"/>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a:extLst>
                <a:ext uri="{FF2B5EF4-FFF2-40B4-BE49-F238E27FC236}">
                  <a16:creationId xmlns="" xmlns:a16="http://schemas.microsoft.com/office/drawing/2014/main" id="{BD393358-0333-4367-BD64-42CF726678F1}"/>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 xmlns:a16="http://schemas.microsoft.com/office/drawing/2014/main" id="{12161ADC-46BD-4759-8300-16621D7D2D4E}"/>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rot="3400784">
            <a:off x="-2111576" y="-40066"/>
            <a:ext cx="6915001" cy="6212268"/>
            <a:chOff x="-407906" y="-877464"/>
            <a:chExt cx="6915001" cy="6212268"/>
          </a:xfrm>
          <a:solidFill>
            <a:schemeClr val="tx1">
              <a:lumMod val="50000"/>
              <a:lumOff val="50000"/>
              <a:alpha val="11000"/>
            </a:schemeClr>
          </a:solidFill>
        </p:grpSpPr>
        <p:sp>
          <p:nvSpPr>
            <p:cNvPr id="12" name="Freeform 71"/>
            <p:cNvSpPr>
              <a:spLocks noEditPoints="1"/>
            </p:cNvSpPr>
            <p:nvPr/>
          </p:nvSpPr>
          <p:spPr bwMode="auto">
            <a:xfrm>
              <a:off x="-407906" y="2035963"/>
              <a:ext cx="3876361" cy="3298841"/>
            </a:xfrm>
            <a:custGeom>
              <a:avLst/>
              <a:gdLst>
                <a:gd name="T0" fmla="*/ 881 w 1104"/>
                <a:gd name="T1" fmla="*/ 119 h 938"/>
                <a:gd name="T2" fmla="*/ 834 w 1104"/>
                <a:gd name="T3" fmla="*/ 182 h 938"/>
                <a:gd name="T4" fmla="*/ 513 w 1104"/>
                <a:gd name="T5" fmla="*/ 191 h 938"/>
                <a:gd name="T6" fmla="*/ 17 w 1104"/>
                <a:gd name="T7" fmla="*/ 1 h 938"/>
                <a:gd name="T8" fmla="*/ 16 w 1104"/>
                <a:gd name="T9" fmla="*/ 2 h 938"/>
                <a:gd name="T10" fmla="*/ 135 w 1104"/>
                <a:gd name="T11" fmla="*/ 137 h 938"/>
                <a:gd name="T12" fmla="*/ 37 w 1104"/>
                <a:gd name="T13" fmla="*/ 496 h 938"/>
                <a:gd name="T14" fmla="*/ 502 w 1104"/>
                <a:gd name="T15" fmla="*/ 210 h 938"/>
                <a:gd name="T16" fmla="*/ 250 w 1104"/>
                <a:gd name="T17" fmla="*/ 509 h 938"/>
                <a:gd name="T18" fmla="*/ 1 w 1104"/>
                <a:gd name="T19" fmla="*/ 735 h 938"/>
                <a:gd name="T20" fmla="*/ 250 w 1104"/>
                <a:gd name="T21" fmla="*/ 770 h 938"/>
                <a:gd name="T22" fmla="*/ 823 w 1104"/>
                <a:gd name="T23" fmla="*/ 938 h 938"/>
                <a:gd name="T24" fmla="*/ 262 w 1104"/>
                <a:gd name="T25" fmla="*/ 525 h 938"/>
                <a:gd name="T26" fmla="*/ 554 w 1104"/>
                <a:gd name="T27" fmla="*/ 682 h 938"/>
                <a:gd name="T28" fmla="*/ 802 w 1104"/>
                <a:gd name="T29" fmla="*/ 802 h 938"/>
                <a:gd name="T30" fmla="*/ 1091 w 1104"/>
                <a:gd name="T31" fmla="*/ 488 h 938"/>
                <a:gd name="T32" fmla="*/ 763 w 1104"/>
                <a:gd name="T33" fmla="*/ 319 h 938"/>
                <a:gd name="T34" fmla="*/ 780 w 1104"/>
                <a:gd name="T35" fmla="*/ 288 h 938"/>
                <a:gd name="T36" fmla="*/ 855 w 1104"/>
                <a:gd name="T37" fmla="*/ 444 h 938"/>
                <a:gd name="T38" fmla="*/ 857 w 1104"/>
                <a:gd name="T39" fmla="*/ 437 h 938"/>
                <a:gd name="T40" fmla="*/ 761 w 1104"/>
                <a:gd name="T41" fmla="*/ 319 h 938"/>
                <a:gd name="T42" fmla="*/ 760 w 1104"/>
                <a:gd name="T43" fmla="*/ 320 h 938"/>
                <a:gd name="T44" fmla="*/ 760 w 1104"/>
                <a:gd name="T45" fmla="*/ 320 h 938"/>
                <a:gd name="T46" fmla="*/ 742 w 1104"/>
                <a:gd name="T47" fmla="*/ 311 h 938"/>
                <a:gd name="T48" fmla="*/ 524 w 1104"/>
                <a:gd name="T49" fmla="*/ 211 h 938"/>
                <a:gd name="T50" fmla="*/ 493 w 1104"/>
                <a:gd name="T51" fmla="*/ 228 h 938"/>
                <a:gd name="T52" fmla="*/ 739 w 1104"/>
                <a:gd name="T53" fmla="*/ 356 h 938"/>
                <a:gd name="T54" fmla="*/ 260 w 1104"/>
                <a:gd name="T55" fmla="*/ 514 h 938"/>
                <a:gd name="T56" fmla="*/ 855 w 1104"/>
                <a:gd name="T57" fmla="*/ 445 h 938"/>
                <a:gd name="T58" fmla="*/ 858 w 1104"/>
                <a:gd name="T59" fmla="*/ 435 h 938"/>
                <a:gd name="T60" fmla="*/ 1079 w 1104"/>
                <a:gd name="T61" fmla="*/ 475 h 938"/>
                <a:gd name="T62" fmla="*/ 863 w 1104"/>
                <a:gd name="T63" fmla="*/ 131 h 938"/>
                <a:gd name="T64" fmla="*/ 1083 w 1104"/>
                <a:gd name="T65" fmla="*/ 465 h 938"/>
                <a:gd name="T66" fmla="*/ 773 w 1104"/>
                <a:gd name="T67" fmla="*/ 286 h 938"/>
                <a:gd name="T68" fmla="*/ 525 w 1104"/>
                <a:gd name="T69" fmla="*/ 207 h 938"/>
                <a:gd name="T70" fmla="*/ 833 w 1104"/>
                <a:gd name="T71" fmla="*/ 184 h 938"/>
                <a:gd name="T72" fmla="*/ 161 w 1104"/>
                <a:gd name="T73" fmla="*/ 139 h 938"/>
                <a:gd name="T74" fmla="*/ 19 w 1104"/>
                <a:gd name="T75" fmla="*/ 4 h 938"/>
                <a:gd name="T76" fmla="*/ 145 w 1104"/>
                <a:gd name="T77" fmla="*/ 150 h 938"/>
                <a:gd name="T78" fmla="*/ 500 w 1104"/>
                <a:gd name="T79" fmla="*/ 204 h 938"/>
                <a:gd name="T80" fmla="*/ 239 w 1104"/>
                <a:gd name="T81" fmla="*/ 528 h 938"/>
                <a:gd name="T82" fmla="*/ 237 w 1104"/>
                <a:gd name="T83" fmla="*/ 755 h 938"/>
                <a:gd name="T84" fmla="*/ 262 w 1104"/>
                <a:gd name="T85" fmla="*/ 759 h 938"/>
                <a:gd name="T86" fmla="*/ 261 w 1104"/>
                <a:gd name="T87" fmla="*/ 527 h 938"/>
                <a:gd name="T88" fmla="*/ 262 w 1104"/>
                <a:gd name="T89" fmla="*/ 517 h 938"/>
                <a:gd name="T90" fmla="*/ 543 w 1104"/>
                <a:gd name="T91" fmla="*/ 663 h 938"/>
                <a:gd name="T92" fmla="*/ 566 w 1104"/>
                <a:gd name="T93" fmla="*/ 675 h 938"/>
                <a:gd name="T94" fmla="*/ 1080 w 1104"/>
                <a:gd name="T95" fmla="*/ 48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4" h="938">
                  <a:moveTo>
                    <a:pt x="1091" y="462"/>
                  </a:moveTo>
                  <a:cubicBezTo>
                    <a:pt x="1089" y="462"/>
                    <a:pt x="1087" y="463"/>
                    <a:pt x="1085" y="464"/>
                  </a:cubicBezTo>
                  <a:cubicBezTo>
                    <a:pt x="875" y="130"/>
                    <a:pt x="875" y="130"/>
                    <a:pt x="875" y="130"/>
                  </a:cubicBezTo>
                  <a:cubicBezTo>
                    <a:pt x="879" y="127"/>
                    <a:pt x="881" y="123"/>
                    <a:pt x="881" y="119"/>
                  </a:cubicBezTo>
                  <a:cubicBezTo>
                    <a:pt x="881" y="112"/>
                    <a:pt x="875" y="106"/>
                    <a:pt x="868" y="106"/>
                  </a:cubicBezTo>
                  <a:cubicBezTo>
                    <a:pt x="861" y="106"/>
                    <a:pt x="855" y="112"/>
                    <a:pt x="855" y="119"/>
                  </a:cubicBezTo>
                  <a:cubicBezTo>
                    <a:pt x="855" y="124"/>
                    <a:pt x="858" y="128"/>
                    <a:pt x="861" y="130"/>
                  </a:cubicBezTo>
                  <a:cubicBezTo>
                    <a:pt x="834" y="182"/>
                    <a:pt x="834" y="182"/>
                    <a:pt x="834" y="182"/>
                  </a:cubicBezTo>
                  <a:cubicBezTo>
                    <a:pt x="674" y="1"/>
                    <a:pt x="674" y="1"/>
                    <a:pt x="674" y="1"/>
                  </a:cubicBezTo>
                  <a:cubicBezTo>
                    <a:pt x="673" y="0"/>
                    <a:pt x="673" y="0"/>
                    <a:pt x="673" y="0"/>
                  </a:cubicBezTo>
                  <a:cubicBezTo>
                    <a:pt x="520" y="193"/>
                    <a:pt x="520" y="193"/>
                    <a:pt x="520" y="193"/>
                  </a:cubicBezTo>
                  <a:cubicBezTo>
                    <a:pt x="518" y="192"/>
                    <a:pt x="516" y="191"/>
                    <a:pt x="513" y="191"/>
                  </a:cubicBezTo>
                  <a:cubicBezTo>
                    <a:pt x="509" y="191"/>
                    <a:pt x="505" y="194"/>
                    <a:pt x="502" y="197"/>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2"/>
                    <a:pt x="16" y="2"/>
                    <a:pt x="16" y="2"/>
                  </a:cubicBezTo>
                  <a:cubicBezTo>
                    <a:pt x="16" y="2"/>
                    <a:pt x="16" y="2"/>
                    <a:pt x="16" y="2"/>
                  </a:cubicBezTo>
                  <a:cubicBezTo>
                    <a:pt x="16" y="2"/>
                    <a:pt x="16" y="2"/>
                    <a:pt x="16" y="2"/>
                  </a:cubicBezTo>
                  <a:cubicBezTo>
                    <a:pt x="16" y="2"/>
                    <a:pt x="16" y="2"/>
                    <a:pt x="16" y="2"/>
                  </a:cubicBezTo>
                  <a:cubicBezTo>
                    <a:pt x="138" y="129"/>
                    <a:pt x="138" y="129"/>
                    <a:pt x="138" y="129"/>
                  </a:cubicBezTo>
                  <a:cubicBezTo>
                    <a:pt x="136" y="131"/>
                    <a:pt x="135" y="134"/>
                    <a:pt x="135" y="137"/>
                  </a:cubicBezTo>
                  <a:cubicBezTo>
                    <a:pt x="135" y="143"/>
                    <a:pt x="139" y="147"/>
                    <a:pt x="144" y="149"/>
                  </a:cubicBezTo>
                  <a:cubicBezTo>
                    <a:pt x="52" y="484"/>
                    <a:pt x="52" y="484"/>
                    <a:pt x="52" y="484"/>
                  </a:cubicBezTo>
                  <a:cubicBezTo>
                    <a:pt x="52" y="484"/>
                    <a:pt x="51" y="483"/>
                    <a:pt x="50" y="483"/>
                  </a:cubicBezTo>
                  <a:cubicBezTo>
                    <a:pt x="43" y="483"/>
                    <a:pt x="37" y="489"/>
                    <a:pt x="37" y="496"/>
                  </a:cubicBezTo>
                  <a:cubicBezTo>
                    <a:pt x="37" y="503"/>
                    <a:pt x="43" y="509"/>
                    <a:pt x="50" y="509"/>
                  </a:cubicBezTo>
                  <a:cubicBezTo>
                    <a:pt x="57" y="509"/>
                    <a:pt x="63" y="503"/>
                    <a:pt x="63" y="496"/>
                  </a:cubicBezTo>
                  <a:cubicBezTo>
                    <a:pt x="63" y="494"/>
                    <a:pt x="62" y="492"/>
                    <a:pt x="61" y="490"/>
                  </a:cubicBezTo>
                  <a:cubicBezTo>
                    <a:pt x="502" y="210"/>
                    <a:pt x="502" y="210"/>
                    <a:pt x="502" y="210"/>
                  </a:cubicBezTo>
                  <a:cubicBezTo>
                    <a:pt x="503" y="211"/>
                    <a:pt x="503" y="212"/>
                    <a:pt x="504" y="213"/>
                  </a:cubicBezTo>
                  <a:cubicBezTo>
                    <a:pt x="495" y="224"/>
                    <a:pt x="495" y="224"/>
                    <a:pt x="495" y="224"/>
                  </a:cubicBezTo>
                  <a:cubicBezTo>
                    <a:pt x="255" y="510"/>
                    <a:pt x="255" y="510"/>
                    <a:pt x="255" y="510"/>
                  </a:cubicBezTo>
                  <a:cubicBezTo>
                    <a:pt x="254" y="509"/>
                    <a:pt x="252" y="509"/>
                    <a:pt x="250" y="509"/>
                  </a:cubicBezTo>
                  <a:cubicBezTo>
                    <a:pt x="243" y="509"/>
                    <a:pt x="237" y="514"/>
                    <a:pt x="237" y="521"/>
                  </a:cubicBezTo>
                  <a:cubicBezTo>
                    <a:pt x="237" y="523"/>
                    <a:pt x="238" y="525"/>
                    <a:pt x="238" y="527"/>
                  </a:cubicBezTo>
                  <a:cubicBezTo>
                    <a:pt x="0" y="735"/>
                    <a:pt x="0" y="735"/>
                    <a:pt x="0" y="735"/>
                  </a:cubicBezTo>
                  <a:cubicBezTo>
                    <a:pt x="1" y="735"/>
                    <a:pt x="1" y="735"/>
                    <a:pt x="1" y="735"/>
                  </a:cubicBezTo>
                  <a:cubicBezTo>
                    <a:pt x="1" y="736"/>
                    <a:pt x="1" y="736"/>
                    <a:pt x="1" y="736"/>
                  </a:cubicBezTo>
                  <a:cubicBezTo>
                    <a:pt x="237" y="756"/>
                    <a:pt x="237" y="756"/>
                    <a:pt x="237" y="756"/>
                  </a:cubicBezTo>
                  <a:cubicBezTo>
                    <a:pt x="237" y="756"/>
                    <a:pt x="237" y="757"/>
                    <a:pt x="237" y="757"/>
                  </a:cubicBezTo>
                  <a:cubicBezTo>
                    <a:pt x="237" y="764"/>
                    <a:pt x="243" y="770"/>
                    <a:pt x="250" y="770"/>
                  </a:cubicBezTo>
                  <a:cubicBezTo>
                    <a:pt x="256" y="770"/>
                    <a:pt x="260" y="766"/>
                    <a:pt x="262" y="760"/>
                  </a:cubicBezTo>
                  <a:cubicBezTo>
                    <a:pt x="810" y="923"/>
                    <a:pt x="810" y="923"/>
                    <a:pt x="810" y="923"/>
                  </a:cubicBezTo>
                  <a:cubicBezTo>
                    <a:pt x="810" y="924"/>
                    <a:pt x="810" y="924"/>
                    <a:pt x="810" y="925"/>
                  </a:cubicBezTo>
                  <a:cubicBezTo>
                    <a:pt x="810" y="932"/>
                    <a:pt x="816" y="938"/>
                    <a:pt x="823" y="938"/>
                  </a:cubicBezTo>
                  <a:cubicBezTo>
                    <a:pt x="830" y="938"/>
                    <a:pt x="835" y="932"/>
                    <a:pt x="835" y="925"/>
                  </a:cubicBezTo>
                  <a:cubicBezTo>
                    <a:pt x="835" y="918"/>
                    <a:pt x="830" y="912"/>
                    <a:pt x="823" y="912"/>
                  </a:cubicBezTo>
                  <a:cubicBezTo>
                    <a:pt x="818" y="912"/>
                    <a:pt x="814" y="915"/>
                    <a:pt x="811" y="919"/>
                  </a:cubicBezTo>
                  <a:cubicBezTo>
                    <a:pt x="262" y="525"/>
                    <a:pt x="262" y="525"/>
                    <a:pt x="262" y="525"/>
                  </a:cubicBezTo>
                  <a:cubicBezTo>
                    <a:pt x="262" y="525"/>
                    <a:pt x="262" y="525"/>
                    <a:pt x="262" y="525"/>
                  </a:cubicBezTo>
                  <a:cubicBezTo>
                    <a:pt x="542" y="665"/>
                    <a:pt x="542" y="665"/>
                    <a:pt x="542" y="665"/>
                  </a:cubicBezTo>
                  <a:cubicBezTo>
                    <a:pt x="542" y="666"/>
                    <a:pt x="541" y="668"/>
                    <a:pt x="541" y="670"/>
                  </a:cubicBezTo>
                  <a:cubicBezTo>
                    <a:pt x="541" y="677"/>
                    <a:pt x="547" y="682"/>
                    <a:pt x="554" y="682"/>
                  </a:cubicBezTo>
                  <a:cubicBezTo>
                    <a:pt x="559" y="682"/>
                    <a:pt x="563" y="680"/>
                    <a:pt x="565" y="676"/>
                  </a:cubicBezTo>
                  <a:cubicBezTo>
                    <a:pt x="791" y="784"/>
                    <a:pt x="791" y="784"/>
                    <a:pt x="791" y="784"/>
                  </a:cubicBezTo>
                  <a:cubicBezTo>
                    <a:pt x="790" y="785"/>
                    <a:pt x="790" y="787"/>
                    <a:pt x="790" y="789"/>
                  </a:cubicBezTo>
                  <a:cubicBezTo>
                    <a:pt x="790" y="796"/>
                    <a:pt x="795" y="802"/>
                    <a:pt x="802" y="802"/>
                  </a:cubicBezTo>
                  <a:cubicBezTo>
                    <a:pt x="809" y="802"/>
                    <a:pt x="815" y="796"/>
                    <a:pt x="815" y="789"/>
                  </a:cubicBezTo>
                  <a:cubicBezTo>
                    <a:pt x="815" y="786"/>
                    <a:pt x="814" y="784"/>
                    <a:pt x="813" y="782"/>
                  </a:cubicBezTo>
                  <a:cubicBezTo>
                    <a:pt x="1083" y="485"/>
                    <a:pt x="1083" y="485"/>
                    <a:pt x="1083" y="485"/>
                  </a:cubicBezTo>
                  <a:cubicBezTo>
                    <a:pt x="1085" y="487"/>
                    <a:pt x="1088" y="488"/>
                    <a:pt x="1091" y="488"/>
                  </a:cubicBezTo>
                  <a:cubicBezTo>
                    <a:pt x="1098" y="488"/>
                    <a:pt x="1104" y="482"/>
                    <a:pt x="1104" y="475"/>
                  </a:cubicBezTo>
                  <a:cubicBezTo>
                    <a:pt x="1104" y="468"/>
                    <a:pt x="1098" y="462"/>
                    <a:pt x="1091" y="462"/>
                  </a:cubicBezTo>
                  <a:close/>
                  <a:moveTo>
                    <a:pt x="1080" y="469"/>
                  </a:moveTo>
                  <a:cubicBezTo>
                    <a:pt x="763" y="319"/>
                    <a:pt x="763" y="319"/>
                    <a:pt x="763" y="319"/>
                  </a:cubicBezTo>
                  <a:cubicBezTo>
                    <a:pt x="768" y="310"/>
                    <a:pt x="768" y="310"/>
                    <a:pt x="768" y="310"/>
                  </a:cubicBezTo>
                  <a:cubicBezTo>
                    <a:pt x="769" y="311"/>
                    <a:pt x="771" y="312"/>
                    <a:pt x="773" y="312"/>
                  </a:cubicBezTo>
                  <a:cubicBezTo>
                    <a:pt x="781" y="312"/>
                    <a:pt x="786" y="306"/>
                    <a:pt x="786" y="299"/>
                  </a:cubicBezTo>
                  <a:cubicBezTo>
                    <a:pt x="786" y="295"/>
                    <a:pt x="784" y="291"/>
                    <a:pt x="780" y="288"/>
                  </a:cubicBezTo>
                  <a:cubicBezTo>
                    <a:pt x="834" y="185"/>
                    <a:pt x="834" y="185"/>
                    <a:pt x="834" y="185"/>
                  </a:cubicBezTo>
                  <a:cubicBezTo>
                    <a:pt x="1082" y="466"/>
                    <a:pt x="1082" y="466"/>
                    <a:pt x="1082" y="466"/>
                  </a:cubicBezTo>
                  <a:cubicBezTo>
                    <a:pt x="1081" y="467"/>
                    <a:pt x="1081" y="468"/>
                    <a:pt x="1080" y="469"/>
                  </a:cubicBezTo>
                  <a:close/>
                  <a:moveTo>
                    <a:pt x="855" y="444"/>
                  </a:moveTo>
                  <a:cubicBezTo>
                    <a:pt x="676" y="465"/>
                    <a:pt x="676" y="465"/>
                    <a:pt x="676" y="465"/>
                  </a:cubicBezTo>
                  <a:cubicBezTo>
                    <a:pt x="703" y="420"/>
                    <a:pt x="703" y="420"/>
                    <a:pt x="703" y="420"/>
                  </a:cubicBezTo>
                  <a:cubicBezTo>
                    <a:pt x="740" y="357"/>
                    <a:pt x="740" y="357"/>
                    <a:pt x="740" y="357"/>
                  </a:cubicBezTo>
                  <a:cubicBezTo>
                    <a:pt x="857" y="437"/>
                    <a:pt x="857" y="437"/>
                    <a:pt x="857" y="437"/>
                  </a:cubicBezTo>
                  <a:cubicBezTo>
                    <a:pt x="856" y="438"/>
                    <a:pt x="855" y="441"/>
                    <a:pt x="855" y="443"/>
                  </a:cubicBezTo>
                  <a:cubicBezTo>
                    <a:pt x="855" y="443"/>
                    <a:pt x="855" y="444"/>
                    <a:pt x="855" y="444"/>
                  </a:cubicBezTo>
                  <a:close/>
                  <a:moveTo>
                    <a:pt x="766" y="310"/>
                  </a:moveTo>
                  <a:cubicBezTo>
                    <a:pt x="761" y="319"/>
                    <a:pt x="761" y="319"/>
                    <a:pt x="761" y="319"/>
                  </a:cubicBezTo>
                  <a:cubicBezTo>
                    <a:pt x="746" y="311"/>
                    <a:pt x="746" y="311"/>
                    <a:pt x="746" y="311"/>
                  </a:cubicBezTo>
                  <a:cubicBezTo>
                    <a:pt x="762" y="305"/>
                    <a:pt x="762" y="305"/>
                    <a:pt x="762" y="305"/>
                  </a:cubicBezTo>
                  <a:cubicBezTo>
                    <a:pt x="763" y="307"/>
                    <a:pt x="764" y="308"/>
                    <a:pt x="766" y="310"/>
                  </a:cubicBezTo>
                  <a:close/>
                  <a:moveTo>
                    <a:pt x="760" y="320"/>
                  </a:moveTo>
                  <a:cubicBezTo>
                    <a:pt x="740" y="355"/>
                    <a:pt x="740" y="355"/>
                    <a:pt x="740" y="355"/>
                  </a:cubicBezTo>
                  <a:cubicBezTo>
                    <a:pt x="702" y="330"/>
                    <a:pt x="702" y="330"/>
                    <a:pt x="702" y="330"/>
                  </a:cubicBezTo>
                  <a:cubicBezTo>
                    <a:pt x="744" y="312"/>
                    <a:pt x="744" y="312"/>
                    <a:pt x="744" y="312"/>
                  </a:cubicBezTo>
                  <a:lnTo>
                    <a:pt x="760" y="320"/>
                  </a:lnTo>
                  <a:close/>
                  <a:moveTo>
                    <a:pt x="701" y="329"/>
                  </a:moveTo>
                  <a:cubicBezTo>
                    <a:pt x="525" y="209"/>
                    <a:pt x="525" y="209"/>
                    <a:pt x="525" y="209"/>
                  </a:cubicBezTo>
                  <a:cubicBezTo>
                    <a:pt x="525" y="209"/>
                    <a:pt x="525" y="209"/>
                    <a:pt x="525" y="209"/>
                  </a:cubicBezTo>
                  <a:cubicBezTo>
                    <a:pt x="742" y="311"/>
                    <a:pt x="742" y="311"/>
                    <a:pt x="742" y="311"/>
                  </a:cubicBezTo>
                  <a:lnTo>
                    <a:pt x="701" y="329"/>
                  </a:lnTo>
                  <a:close/>
                  <a:moveTo>
                    <a:pt x="505" y="214"/>
                  </a:moveTo>
                  <a:cubicBezTo>
                    <a:pt x="507" y="215"/>
                    <a:pt x="510" y="217"/>
                    <a:pt x="513" y="217"/>
                  </a:cubicBezTo>
                  <a:cubicBezTo>
                    <a:pt x="518" y="217"/>
                    <a:pt x="522" y="214"/>
                    <a:pt x="524" y="211"/>
                  </a:cubicBezTo>
                  <a:cubicBezTo>
                    <a:pt x="699" y="329"/>
                    <a:pt x="699" y="329"/>
                    <a:pt x="699" y="329"/>
                  </a:cubicBezTo>
                  <a:cubicBezTo>
                    <a:pt x="259" y="513"/>
                    <a:pt x="259" y="513"/>
                    <a:pt x="259" y="513"/>
                  </a:cubicBezTo>
                  <a:cubicBezTo>
                    <a:pt x="259" y="512"/>
                    <a:pt x="258" y="511"/>
                    <a:pt x="257" y="511"/>
                  </a:cubicBezTo>
                  <a:cubicBezTo>
                    <a:pt x="493" y="228"/>
                    <a:pt x="493" y="228"/>
                    <a:pt x="493" y="228"/>
                  </a:cubicBezTo>
                  <a:lnTo>
                    <a:pt x="505" y="214"/>
                  </a:lnTo>
                  <a:close/>
                  <a:moveTo>
                    <a:pt x="260" y="514"/>
                  </a:moveTo>
                  <a:cubicBezTo>
                    <a:pt x="701" y="330"/>
                    <a:pt x="701" y="330"/>
                    <a:pt x="701" y="330"/>
                  </a:cubicBezTo>
                  <a:cubicBezTo>
                    <a:pt x="739" y="356"/>
                    <a:pt x="739" y="356"/>
                    <a:pt x="739" y="356"/>
                  </a:cubicBezTo>
                  <a:cubicBezTo>
                    <a:pt x="701" y="420"/>
                    <a:pt x="701" y="420"/>
                    <a:pt x="701" y="420"/>
                  </a:cubicBezTo>
                  <a:cubicBezTo>
                    <a:pt x="674" y="466"/>
                    <a:pt x="674" y="466"/>
                    <a:pt x="674" y="466"/>
                  </a:cubicBezTo>
                  <a:cubicBezTo>
                    <a:pt x="261" y="515"/>
                    <a:pt x="261" y="515"/>
                    <a:pt x="261" y="515"/>
                  </a:cubicBezTo>
                  <a:cubicBezTo>
                    <a:pt x="261" y="515"/>
                    <a:pt x="261" y="514"/>
                    <a:pt x="260" y="514"/>
                  </a:cubicBezTo>
                  <a:close/>
                  <a:moveTo>
                    <a:pt x="566" y="665"/>
                  </a:moveTo>
                  <a:cubicBezTo>
                    <a:pt x="565" y="662"/>
                    <a:pt x="563" y="661"/>
                    <a:pt x="562" y="659"/>
                  </a:cubicBezTo>
                  <a:cubicBezTo>
                    <a:pt x="675" y="467"/>
                    <a:pt x="675" y="467"/>
                    <a:pt x="675" y="467"/>
                  </a:cubicBezTo>
                  <a:cubicBezTo>
                    <a:pt x="855" y="445"/>
                    <a:pt x="855" y="445"/>
                    <a:pt x="855" y="445"/>
                  </a:cubicBezTo>
                  <a:cubicBezTo>
                    <a:pt x="857" y="451"/>
                    <a:pt x="862" y="456"/>
                    <a:pt x="868" y="456"/>
                  </a:cubicBezTo>
                  <a:cubicBezTo>
                    <a:pt x="875" y="456"/>
                    <a:pt x="881" y="450"/>
                    <a:pt x="881" y="443"/>
                  </a:cubicBezTo>
                  <a:cubicBezTo>
                    <a:pt x="881" y="436"/>
                    <a:pt x="875" y="430"/>
                    <a:pt x="868" y="430"/>
                  </a:cubicBezTo>
                  <a:cubicBezTo>
                    <a:pt x="864" y="430"/>
                    <a:pt x="860" y="432"/>
                    <a:pt x="858" y="435"/>
                  </a:cubicBezTo>
                  <a:cubicBezTo>
                    <a:pt x="741" y="356"/>
                    <a:pt x="741" y="356"/>
                    <a:pt x="741" y="356"/>
                  </a:cubicBezTo>
                  <a:cubicBezTo>
                    <a:pt x="762" y="320"/>
                    <a:pt x="762" y="320"/>
                    <a:pt x="762" y="320"/>
                  </a:cubicBezTo>
                  <a:cubicBezTo>
                    <a:pt x="1080" y="470"/>
                    <a:pt x="1080" y="470"/>
                    <a:pt x="1080" y="470"/>
                  </a:cubicBezTo>
                  <a:cubicBezTo>
                    <a:pt x="1079" y="472"/>
                    <a:pt x="1079" y="473"/>
                    <a:pt x="1079" y="475"/>
                  </a:cubicBezTo>
                  <a:cubicBezTo>
                    <a:pt x="1079" y="476"/>
                    <a:pt x="1079" y="477"/>
                    <a:pt x="1079" y="479"/>
                  </a:cubicBezTo>
                  <a:cubicBezTo>
                    <a:pt x="786" y="585"/>
                    <a:pt x="786" y="585"/>
                    <a:pt x="786" y="585"/>
                  </a:cubicBezTo>
                  <a:lnTo>
                    <a:pt x="566" y="665"/>
                  </a:lnTo>
                  <a:close/>
                  <a:moveTo>
                    <a:pt x="863" y="131"/>
                  </a:moveTo>
                  <a:cubicBezTo>
                    <a:pt x="864" y="132"/>
                    <a:pt x="866" y="132"/>
                    <a:pt x="868" y="132"/>
                  </a:cubicBezTo>
                  <a:cubicBezTo>
                    <a:pt x="870" y="132"/>
                    <a:pt x="872" y="131"/>
                    <a:pt x="874" y="130"/>
                  </a:cubicBezTo>
                  <a:cubicBezTo>
                    <a:pt x="1084" y="465"/>
                    <a:pt x="1084" y="465"/>
                    <a:pt x="1084" y="465"/>
                  </a:cubicBezTo>
                  <a:cubicBezTo>
                    <a:pt x="1084" y="465"/>
                    <a:pt x="1084" y="465"/>
                    <a:pt x="1083" y="465"/>
                  </a:cubicBezTo>
                  <a:cubicBezTo>
                    <a:pt x="835" y="184"/>
                    <a:pt x="835" y="184"/>
                    <a:pt x="835" y="184"/>
                  </a:cubicBezTo>
                  <a:lnTo>
                    <a:pt x="863" y="131"/>
                  </a:lnTo>
                  <a:close/>
                  <a:moveTo>
                    <a:pt x="779" y="288"/>
                  </a:moveTo>
                  <a:cubicBezTo>
                    <a:pt x="777" y="287"/>
                    <a:pt x="775" y="286"/>
                    <a:pt x="773" y="286"/>
                  </a:cubicBezTo>
                  <a:cubicBezTo>
                    <a:pt x="766" y="286"/>
                    <a:pt x="761" y="292"/>
                    <a:pt x="761" y="299"/>
                  </a:cubicBezTo>
                  <a:cubicBezTo>
                    <a:pt x="761" y="301"/>
                    <a:pt x="761" y="302"/>
                    <a:pt x="761" y="303"/>
                  </a:cubicBezTo>
                  <a:cubicBezTo>
                    <a:pt x="744" y="311"/>
                    <a:pt x="744" y="311"/>
                    <a:pt x="744" y="311"/>
                  </a:cubicBezTo>
                  <a:cubicBezTo>
                    <a:pt x="525" y="207"/>
                    <a:pt x="525" y="207"/>
                    <a:pt x="525" y="207"/>
                  </a:cubicBezTo>
                  <a:cubicBezTo>
                    <a:pt x="526" y="206"/>
                    <a:pt x="526" y="205"/>
                    <a:pt x="526" y="204"/>
                  </a:cubicBezTo>
                  <a:cubicBezTo>
                    <a:pt x="526" y="200"/>
                    <a:pt x="524" y="196"/>
                    <a:pt x="521" y="194"/>
                  </a:cubicBezTo>
                  <a:cubicBezTo>
                    <a:pt x="673" y="2"/>
                    <a:pt x="673" y="2"/>
                    <a:pt x="673" y="2"/>
                  </a:cubicBezTo>
                  <a:cubicBezTo>
                    <a:pt x="833" y="184"/>
                    <a:pt x="833" y="184"/>
                    <a:pt x="833" y="184"/>
                  </a:cubicBezTo>
                  <a:lnTo>
                    <a:pt x="779" y="288"/>
                  </a:lnTo>
                  <a:close/>
                  <a:moveTo>
                    <a:pt x="502" y="199"/>
                  </a:moveTo>
                  <a:cubicBezTo>
                    <a:pt x="502" y="199"/>
                    <a:pt x="501" y="199"/>
                    <a:pt x="501" y="200"/>
                  </a:cubicBezTo>
                  <a:cubicBezTo>
                    <a:pt x="161" y="139"/>
                    <a:pt x="161" y="139"/>
                    <a:pt x="161" y="139"/>
                  </a:cubicBezTo>
                  <a:cubicBezTo>
                    <a:pt x="161" y="138"/>
                    <a:pt x="161" y="138"/>
                    <a:pt x="161" y="137"/>
                  </a:cubicBezTo>
                  <a:cubicBezTo>
                    <a:pt x="161" y="130"/>
                    <a:pt x="155" y="124"/>
                    <a:pt x="148" y="124"/>
                  </a:cubicBezTo>
                  <a:cubicBezTo>
                    <a:pt x="145" y="124"/>
                    <a:pt x="142" y="126"/>
                    <a:pt x="139" y="128"/>
                  </a:cubicBezTo>
                  <a:cubicBezTo>
                    <a:pt x="19" y="4"/>
                    <a:pt x="19" y="4"/>
                    <a:pt x="19" y="4"/>
                  </a:cubicBezTo>
                  <a:lnTo>
                    <a:pt x="502" y="199"/>
                  </a:lnTo>
                  <a:close/>
                  <a:moveTo>
                    <a:pt x="61" y="489"/>
                  </a:moveTo>
                  <a:cubicBezTo>
                    <a:pt x="59" y="487"/>
                    <a:pt x="57" y="485"/>
                    <a:pt x="54" y="484"/>
                  </a:cubicBezTo>
                  <a:cubicBezTo>
                    <a:pt x="145" y="150"/>
                    <a:pt x="145" y="150"/>
                    <a:pt x="145" y="150"/>
                  </a:cubicBezTo>
                  <a:cubicBezTo>
                    <a:pt x="146" y="150"/>
                    <a:pt x="147" y="150"/>
                    <a:pt x="148" y="150"/>
                  </a:cubicBezTo>
                  <a:cubicBezTo>
                    <a:pt x="154" y="150"/>
                    <a:pt x="159" y="146"/>
                    <a:pt x="160" y="140"/>
                  </a:cubicBezTo>
                  <a:cubicBezTo>
                    <a:pt x="501" y="201"/>
                    <a:pt x="501" y="201"/>
                    <a:pt x="501" y="201"/>
                  </a:cubicBezTo>
                  <a:cubicBezTo>
                    <a:pt x="501" y="202"/>
                    <a:pt x="500" y="203"/>
                    <a:pt x="500" y="204"/>
                  </a:cubicBezTo>
                  <a:cubicBezTo>
                    <a:pt x="500" y="206"/>
                    <a:pt x="501" y="208"/>
                    <a:pt x="502" y="209"/>
                  </a:cubicBezTo>
                  <a:lnTo>
                    <a:pt x="61" y="489"/>
                  </a:lnTo>
                  <a:close/>
                  <a:moveTo>
                    <a:pt x="2" y="735"/>
                  </a:moveTo>
                  <a:cubicBezTo>
                    <a:pt x="239" y="528"/>
                    <a:pt x="239" y="528"/>
                    <a:pt x="239" y="528"/>
                  </a:cubicBezTo>
                  <a:cubicBezTo>
                    <a:pt x="241" y="531"/>
                    <a:pt x="245" y="534"/>
                    <a:pt x="249" y="534"/>
                  </a:cubicBezTo>
                  <a:cubicBezTo>
                    <a:pt x="252" y="744"/>
                    <a:pt x="252" y="744"/>
                    <a:pt x="252" y="744"/>
                  </a:cubicBezTo>
                  <a:cubicBezTo>
                    <a:pt x="251" y="744"/>
                    <a:pt x="251" y="744"/>
                    <a:pt x="250" y="744"/>
                  </a:cubicBezTo>
                  <a:cubicBezTo>
                    <a:pt x="244" y="744"/>
                    <a:pt x="238" y="749"/>
                    <a:pt x="237" y="755"/>
                  </a:cubicBezTo>
                  <a:lnTo>
                    <a:pt x="2" y="735"/>
                  </a:lnTo>
                  <a:close/>
                  <a:moveTo>
                    <a:pt x="811" y="920"/>
                  </a:moveTo>
                  <a:cubicBezTo>
                    <a:pt x="811" y="921"/>
                    <a:pt x="810" y="921"/>
                    <a:pt x="810" y="922"/>
                  </a:cubicBezTo>
                  <a:cubicBezTo>
                    <a:pt x="262" y="759"/>
                    <a:pt x="262" y="759"/>
                    <a:pt x="262" y="759"/>
                  </a:cubicBezTo>
                  <a:cubicBezTo>
                    <a:pt x="263" y="758"/>
                    <a:pt x="263" y="758"/>
                    <a:pt x="263" y="757"/>
                  </a:cubicBezTo>
                  <a:cubicBezTo>
                    <a:pt x="263" y="751"/>
                    <a:pt x="259" y="746"/>
                    <a:pt x="253" y="744"/>
                  </a:cubicBezTo>
                  <a:cubicBezTo>
                    <a:pt x="251" y="534"/>
                    <a:pt x="251" y="534"/>
                    <a:pt x="251" y="534"/>
                  </a:cubicBezTo>
                  <a:cubicBezTo>
                    <a:pt x="255" y="534"/>
                    <a:pt x="259" y="531"/>
                    <a:pt x="261" y="527"/>
                  </a:cubicBezTo>
                  <a:lnTo>
                    <a:pt x="811" y="920"/>
                  </a:lnTo>
                  <a:close/>
                  <a:moveTo>
                    <a:pt x="263" y="523"/>
                  </a:moveTo>
                  <a:cubicBezTo>
                    <a:pt x="263" y="522"/>
                    <a:pt x="263" y="522"/>
                    <a:pt x="263" y="521"/>
                  </a:cubicBezTo>
                  <a:cubicBezTo>
                    <a:pt x="263" y="520"/>
                    <a:pt x="262" y="518"/>
                    <a:pt x="262" y="517"/>
                  </a:cubicBezTo>
                  <a:cubicBezTo>
                    <a:pt x="673" y="467"/>
                    <a:pt x="673" y="467"/>
                    <a:pt x="673" y="467"/>
                  </a:cubicBezTo>
                  <a:cubicBezTo>
                    <a:pt x="560" y="658"/>
                    <a:pt x="560" y="658"/>
                    <a:pt x="560" y="658"/>
                  </a:cubicBezTo>
                  <a:cubicBezTo>
                    <a:pt x="558" y="657"/>
                    <a:pt x="556" y="657"/>
                    <a:pt x="554" y="657"/>
                  </a:cubicBezTo>
                  <a:cubicBezTo>
                    <a:pt x="549" y="657"/>
                    <a:pt x="545" y="660"/>
                    <a:pt x="543" y="663"/>
                  </a:cubicBezTo>
                  <a:lnTo>
                    <a:pt x="263" y="523"/>
                  </a:lnTo>
                  <a:close/>
                  <a:moveTo>
                    <a:pt x="802" y="777"/>
                  </a:moveTo>
                  <a:cubicBezTo>
                    <a:pt x="798" y="777"/>
                    <a:pt x="794" y="779"/>
                    <a:pt x="792" y="782"/>
                  </a:cubicBezTo>
                  <a:cubicBezTo>
                    <a:pt x="566" y="675"/>
                    <a:pt x="566" y="675"/>
                    <a:pt x="566" y="675"/>
                  </a:cubicBezTo>
                  <a:cubicBezTo>
                    <a:pt x="567" y="673"/>
                    <a:pt x="567" y="671"/>
                    <a:pt x="567" y="670"/>
                  </a:cubicBezTo>
                  <a:cubicBezTo>
                    <a:pt x="567" y="668"/>
                    <a:pt x="567" y="667"/>
                    <a:pt x="566" y="666"/>
                  </a:cubicBezTo>
                  <a:cubicBezTo>
                    <a:pt x="777" y="590"/>
                    <a:pt x="777" y="590"/>
                    <a:pt x="777" y="590"/>
                  </a:cubicBezTo>
                  <a:cubicBezTo>
                    <a:pt x="1080" y="480"/>
                    <a:pt x="1080" y="480"/>
                    <a:pt x="1080" y="480"/>
                  </a:cubicBezTo>
                  <a:cubicBezTo>
                    <a:pt x="1080" y="481"/>
                    <a:pt x="1081" y="483"/>
                    <a:pt x="1082" y="484"/>
                  </a:cubicBezTo>
                  <a:cubicBezTo>
                    <a:pt x="812" y="781"/>
                    <a:pt x="812" y="781"/>
                    <a:pt x="812" y="781"/>
                  </a:cubicBezTo>
                  <a:cubicBezTo>
                    <a:pt x="809" y="778"/>
                    <a:pt x="806" y="777"/>
                    <a:pt x="802" y="777"/>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3" name="Freeform 71"/>
            <p:cNvSpPr>
              <a:spLocks noEditPoints="1"/>
            </p:cNvSpPr>
            <p:nvPr/>
          </p:nvSpPr>
          <p:spPr bwMode="auto">
            <a:xfrm>
              <a:off x="-153906" y="-309304"/>
              <a:ext cx="3876361" cy="3298841"/>
            </a:xfrm>
            <a:custGeom>
              <a:avLst/>
              <a:gdLst>
                <a:gd name="T0" fmla="*/ 881 w 1104"/>
                <a:gd name="T1" fmla="*/ 119 h 938"/>
                <a:gd name="T2" fmla="*/ 834 w 1104"/>
                <a:gd name="T3" fmla="*/ 182 h 938"/>
                <a:gd name="T4" fmla="*/ 513 w 1104"/>
                <a:gd name="T5" fmla="*/ 191 h 938"/>
                <a:gd name="T6" fmla="*/ 17 w 1104"/>
                <a:gd name="T7" fmla="*/ 1 h 938"/>
                <a:gd name="T8" fmla="*/ 16 w 1104"/>
                <a:gd name="T9" fmla="*/ 2 h 938"/>
                <a:gd name="T10" fmla="*/ 135 w 1104"/>
                <a:gd name="T11" fmla="*/ 137 h 938"/>
                <a:gd name="T12" fmla="*/ 37 w 1104"/>
                <a:gd name="T13" fmla="*/ 496 h 938"/>
                <a:gd name="T14" fmla="*/ 502 w 1104"/>
                <a:gd name="T15" fmla="*/ 210 h 938"/>
                <a:gd name="T16" fmla="*/ 250 w 1104"/>
                <a:gd name="T17" fmla="*/ 509 h 938"/>
                <a:gd name="T18" fmla="*/ 1 w 1104"/>
                <a:gd name="T19" fmla="*/ 735 h 938"/>
                <a:gd name="T20" fmla="*/ 250 w 1104"/>
                <a:gd name="T21" fmla="*/ 770 h 938"/>
                <a:gd name="T22" fmla="*/ 823 w 1104"/>
                <a:gd name="T23" fmla="*/ 938 h 938"/>
                <a:gd name="T24" fmla="*/ 262 w 1104"/>
                <a:gd name="T25" fmla="*/ 525 h 938"/>
                <a:gd name="T26" fmla="*/ 554 w 1104"/>
                <a:gd name="T27" fmla="*/ 682 h 938"/>
                <a:gd name="T28" fmla="*/ 802 w 1104"/>
                <a:gd name="T29" fmla="*/ 802 h 938"/>
                <a:gd name="T30" fmla="*/ 1091 w 1104"/>
                <a:gd name="T31" fmla="*/ 488 h 938"/>
                <a:gd name="T32" fmla="*/ 763 w 1104"/>
                <a:gd name="T33" fmla="*/ 319 h 938"/>
                <a:gd name="T34" fmla="*/ 780 w 1104"/>
                <a:gd name="T35" fmla="*/ 288 h 938"/>
                <a:gd name="T36" fmla="*/ 855 w 1104"/>
                <a:gd name="T37" fmla="*/ 444 h 938"/>
                <a:gd name="T38" fmla="*/ 857 w 1104"/>
                <a:gd name="T39" fmla="*/ 437 h 938"/>
                <a:gd name="T40" fmla="*/ 761 w 1104"/>
                <a:gd name="T41" fmla="*/ 319 h 938"/>
                <a:gd name="T42" fmla="*/ 760 w 1104"/>
                <a:gd name="T43" fmla="*/ 320 h 938"/>
                <a:gd name="T44" fmla="*/ 760 w 1104"/>
                <a:gd name="T45" fmla="*/ 320 h 938"/>
                <a:gd name="T46" fmla="*/ 742 w 1104"/>
                <a:gd name="T47" fmla="*/ 311 h 938"/>
                <a:gd name="T48" fmla="*/ 524 w 1104"/>
                <a:gd name="T49" fmla="*/ 211 h 938"/>
                <a:gd name="T50" fmla="*/ 493 w 1104"/>
                <a:gd name="T51" fmla="*/ 228 h 938"/>
                <a:gd name="T52" fmla="*/ 739 w 1104"/>
                <a:gd name="T53" fmla="*/ 356 h 938"/>
                <a:gd name="T54" fmla="*/ 260 w 1104"/>
                <a:gd name="T55" fmla="*/ 514 h 938"/>
                <a:gd name="T56" fmla="*/ 855 w 1104"/>
                <a:gd name="T57" fmla="*/ 445 h 938"/>
                <a:gd name="T58" fmla="*/ 858 w 1104"/>
                <a:gd name="T59" fmla="*/ 435 h 938"/>
                <a:gd name="T60" fmla="*/ 1079 w 1104"/>
                <a:gd name="T61" fmla="*/ 475 h 938"/>
                <a:gd name="T62" fmla="*/ 863 w 1104"/>
                <a:gd name="T63" fmla="*/ 131 h 938"/>
                <a:gd name="T64" fmla="*/ 1083 w 1104"/>
                <a:gd name="T65" fmla="*/ 465 h 938"/>
                <a:gd name="T66" fmla="*/ 773 w 1104"/>
                <a:gd name="T67" fmla="*/ 286 h 938"/>
                <a:gd name="T68" fmla="*/ 525 w 1104"/>
                <a:gd name="T69" fmla="*/ 207 h 938"/>
                <a:gd name="T70" fmla="*/ 833 w 1104"/>
                <a:gd name="T71" fmla="*/ 184 h 938"/>
                <a:gd name="T72" fmla="*/ 161 w 1104"/>
                <a:gd name="T73" fmla="*/ 139 h 938"/>
                <a:gd name="T74" fmla="*/ 19 w 1104"/>
                <a:gd name="T75" fmla="*/ 4 h 938"/>
                <a:gd name="T76" fmla="*/ 145 w 1104"/>
                <a:gd name="T77" fmla="*/ 150 h 938"/>
                <a:gd name="T78" fmla="*/ 500 w 1104"/>
                <a:gd name="T79" fmla="*/ 204 h 938"/>
                <a:gd name="T80" fmla="*/ 239 w 1104"/>
                <a:gd name="T81" fmla="*/ 528 h 938"/>
                <a:gd name="T82" fmla="*/ 237 w 1104"/>
                <a:gd name="T83" fmla="*/ 755 h 938"/>
                <a:gd name="T84" fmla="*/ 262 w 1104"/>
                <a:gd name="T85" fmla="*/ 759 h 938"/>
                <a:gd name="T86" fmla="*/ 261 w 1104"/>
                <a:gd name="T87" fmla="*/ 527 h 938"/>
                <a:gd name="T88" fmla="*/ 262 w 1104"/>
                <a:gd name="T89" fmla="*/ 517 h 938"/>
                <a:gd name="T90" fmla="*/ 543 w 1104"/>
                <a:gd name="T91" fmla="*/ 663 h 938"/>
                <a:gd name="T92" fmla="*/ 566 w 1104"/>
                <a:gd name="T93" fmla="*/ 675 h 938"/>
                <a:gd name="T94" fmla="*/ 1080 w 1104"/>
                <a:gd name="T95" fmla="*/ 48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4" h="938">
                  <a:moveTo>
                    <a:pt x="1091" y="462"/>
                  </a:moveTo>
                  <a:cubicBezTo>
                    <a:pt x="1089" y="462"/>
                    <a:pt x="1087" y="463"/>
                    <a:pt x="1085" y="464"/>
                  </a:cubicBezTo>
                  <a:cubicBezTo>
                    <a:pt x="875" y="130"/>
                    <a:pt x="875" y="130"/>
                    <a:pt x="875" y="130"/>
                  </a:cubicBezTo>
                  <a:cubicBezTo>
                    <a:pt x="879" y="127"/>
                    <a:pt x="881" y="123"/>
                    <a:pt x="881" y="119"/>
                  </a:cubicBezTo>
                  <a:cubicBezTo>
                    <a:pt x="881" y="112"/>
                    <a:pt x="875" y="106"/>
                    <a:pt x="868" y="106"/>
                  </a:cubicBezTo>
                  <a:cubicBezTo>
                    <a:pt x="861" y="106"/>
                    <a:pt x="855" y="112"/>
                    <a:pt x="855" y="119"/>
                  </a:cubicBezTo>
                  <a:cubicBezTo>
                    <a:pt x="855" y="124"/>
                    <a:pt x="858" y="128"/>
                    <a:pt x="861" y="130"/>
                  </a:cubicBezTo>
                  <a:cubicBezTo>
                    <a:pt x="834" y="182"/>
                    <a:pt x="834" y="182"/>
                    <a:pt x="834" y="182"/>
                  </a:cubicBezTo>
                  <a:cubicBezTo>
                    <a:pt x="674" y="1"/>
                    <a:pt x="674" y="1"/>
                    <a:pt x="674" y="1"/>
                  </a:cubicBezTo>
                  <a:cubicBezTo>
                    <a:pt x="673" y="0"/>
                    <a:pt x="673" y="0"/>
                    <a:pt x="673" y="0"/>
                  </a:cubicBezTo>
                  <a:cubicBezTo>
                    <a:pt x="520" y="193"/>
                    <a:pt x="520" y="193"/>
                    <a:pt x="520" y="193"/>
                  </a:cubicBezTo>
                  <a:cubicBezTo>
                    <a:pt x="518" y="192"/>
                    <a:pt x="516" y="191"/>
                    <a:pt x="513" y="191"/>
                  </a:cubicBezTo>
                  <a:cubicBezTo>
                    <a:pt x="509" y="191"/>
                    <a:pt x="505" y="194"/>
                    <a:pt x="502" y="197"/>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2"/>
                    <a:pt x="16" y="2"/>
                    <a:pt x="16" y="2"/>
                  </a:cubicBezTo>
                  <a:cubicBezTo>
                    <a:pt x="16" y="2"/>
                    <a:pt x="16" y="2"/>
                    <a:pt x="16" y="2"/>
                  </a:cubicBezTo>
                  <a:cubicBezTo>
                    <a:pt x="16" y="2"/>
                    <a:pt x="16" y="2"/>
                    <a:pt x="16" y="2"/>
                  </a:cubicBezTo>
                  <a:cubicBezTo>
                    <a:pt x="16" y="2"/>
                    <a:pt x="16" y="2"/>
                    <a:pt x="16" y="2"/>
                  </a:cubicBezTo>
                  <a:cubicBezTo>
                    <a:pt x="138" y="129"/>
                    <a:pt x="138" y="129"/>
                    <a:pt x="138" y="129"/>
                  </a:cubicBezTo>
                  <a:cubicBezTo>
                    <a:pt x="136" y="131"/>
                    <a:pt x="135" y="134"/>
                    <a:pt x="135" y="137"/>
                  </a:cubicBezTo>
                  <a:cubicBezTo>
                    <a:pt x="135" y="143"/>
                    <a:pt x="139" y="147"/>
                    <a:pt x="144" y="149"/>
                  </a:cubicBezTo>
                  <a:cubicBezTo>
                    <a:pt x="52" y="484"/>
                    <a:pt x="52" y="484"/>
                    <a:pt x="52" y="484"/>
                  </a:cubicBezTo>
                  <a:cubicBezTo>
                    <a:pt x="52" y="484"/>
                    <a:pt x="51" y="483"/>
                    <a:pt x="50" y="483"/>
                  </a:cubicBezTo>
                  <a:cubicBezTo>
                    <a:pt x="43" y="483"/>
                    <a:pt x="37" y="489"/>
                    <a:pt x="37" y="496"/>
                  </a:cubicBezTo>
                  <a:cubicBezTo>
                    <a:pt x="37" y="503"/>
                    <a:pt x="43" y="509"/>
                    <a:pt x="50" y="509"/>
                  </a:cubicBezTo>
                  <a:cubicBezTo>
                    <a:pt x="57" y="509"/>
                    <a:pt x="63" y="503"/>
                    <a:pt x="63" y="496"/>
                  </a:cubicBezTo>
                  <a:cubicBezTo>
                    <a:pt x="63" y="494"/>
                    <a:pt x="62" y="492"/>
                    <a:pt x="61" y="490"/>
                  </a:cubicBezTo>
                  <a:cubicBezTo>
                    <a:pt x="502" y="210"/>
                    <a:pt x="502" y="210"/>
                    <a:pt x="502" y="210"/>
                  </a:cubicBezTo>
                  <a:cubicBezTo>
                    <a:pt x="503" y="211"/>
                    <a:pt x="503" y="212"/>
                    <a:pt x="504" y="213"/>
                  </a:cubicBezTo>
                  <a:cubicBezTo>
                    <a:pt x="495" y="224"/>
                    <a:pt x="495" y="224"/>
                    <a:pt x="495" y="224"/>
                  </a:cubicBezTo>
                  <a:cubicBezTo>
                    <a:pt x="255" y="510"/>
                    <a:pt x="255" y="510"/>
                    <a:pt x="255" y="510"/>
                  </a:cubicBezTo>
                  <a:cubicBezTo>
                    <a:pt x="254" y="509"/>
                    <a:pt x="252" y="509"/>
                    <a:pt x="250" y="509"/>
                  </a:cubicBezTo>
                  <a:cubicBezTo>
                    <a:pt x="243" y="509"/>
                    <a:pt x="237" y="514"/>
                    <a:pt x="237" y="521"/>
                  </a:cubicBezTo>
                  <a:cubicBezTo>
                    <a:pt x="237" y="523"/>
                    <a:pt x="238" y="525"/>
                    <a:pt x="238" y="527"/>
                  </a:cubicBezTo>
                  <a:cubicBezTo>
                    <a:pt x="0" y="735"/>
                    <a:pt x="0" y="735"/>
                    <a:pt x="0" y="735"/>
                  </a:cubicBezTo>
                  <a:cubicBezTo>
                    <a:pt x="1" y="735"/>
                    <a:pt x="1" y="735"/>
                    <a:pt x="1" y="735"/>
                  </a:cubicBezTo>
                  <a:cubicBezTo>
                    <a:pt x="1" y="736"/>
                    <a:pt x="1" y="736"/>
                    <a:pt x="1" y="736"/>
                  </a:cubicBezTo>
                  <a:cubicBezTo>
                    <a:pt x="237" y="756"/>
                    <a:pt x="237" y="756"/>
                    <a:pt x="237" y="756"/>
                  </a:cubicBezTo>
                  <a:cubicBezTo>
                    <a:pt x="237" y="756"/>
                    <a:pt x="237" y="757"/>
                    <a:pt x="237" y="757"/>
                  </a:cubicBezTo>
                  <a:cubicBezTo>
                    <a:pt x="237" y="764"/>
                    <a:pt x="243" y="770"/>
                    <a:pt x="250" y="770"/>
                  </a:cubicBezTo>
                  <a:cubicBezTo>
                    <a:pt x="256" y="770"/>
                    <a:pt x="260" y="766"/>
                    <a:pt x="262" y="760"/>
                  </a:cubicBezTo>
                  <a:cubicBezTo>
                    <a:pt x="810" y="923"/>
                    <a:pt x="810" y="923"/>
                    <a:pt x="810" y="923"/>
                  </a:cubicBezTo>
                  <a:cubicBezTo>
                    <a:pt x="810" y="924"/>
                    <a:pt x="810" y="924"/>
                    <a:pt x="810" y="925"/>
                  </a:cubicBezTo>
                  <a:cubicBezTo>
                    <a:pt x="810" y="932"/>
                    <a:pt x="816" y="938"/>
                    <a:pt x="823" y="938"/>
                  </a:cubicBezTo>
                  <a:cubicBezTo>
                    <a:pt x="830" y="938"/>
                    <a:pt x="835" y="932"/>
                    <a:pt x="835" y="925"/>
                  </a:cubicBezTo>
                  <a:cubicBezTo>
                    <a:pt x="835" y="918"/>
                    <a:pt x="830" y="912"/>
                    <a:pt x="823" y="912"/>
                  </a:cubicBezTo>
                  <a:cubicBezTo>
                    <a:pt x="818" y="912"/>
                    <a:pt x="814" y="915"/>
                    <a:pt x="811" y="919"/>
                  </a:cubicBezTo>
                  <a:cubicBezTo>
                    <a:pt x="262" y="525"/>
                    <a:pt x="262" y="525"/>
                    <a:pt x="262" y="525"/>
                  </a:cubicBezTo>
                  <a:cubicBezTo>
                    <a:pt x="262" y="525"/>
                    <a:pt x="262" y="525"/>
                    <a:pt x="262" y="525"/>
                  </a:cubicBezTo>
                  <a:cubicBezTo>
                    <a:pt x="542" y="665"/>
                    <a:pt x="542" y="665"/>
                    <a:pt x="542" y="665"/>
                  </a:cubicBezTo>
                  <a:cubicBezTo>
                    <a:pt x="542" y="666"/>
                    <a:pt x="541" y="668"/>
                    <a:pt x="541" y="670"/>
                  </a:cubicBezTo>
                  <a:cubicBezTo>
                    <a:pt x="541" y="677"/>
                    <a:pt x="547" y="682"/>
                    <a:pt x="554" y="682"/>
                  </a:cubicBezTo>
                  <a:cubicBezTo>
                    <a:pt x="559" y="682"/>
                    <a:pt x="563" y="680"/>
                    <a:pt x="565" y="676"/>
                  </a:cubicBezTo>
                  <a:cubicBezTo>
                    <a:pt x="791" y="784"/>
                    <a:pt x="791" y="784"/>
                    <a:pt x="791" y="784"/>
                  </a:cubicBezTo>
                  <a:cubicBezTo>
                    <a:pt x="790" y="785"/>
                    <a:pt x="790" y="787"/>
                    <a:pt x="790" y="789"/>
                  </a:cubicBezTo>
                  <a:cubicBezTo>
                    <a:pt x="790" y="796"/>
                    <a:pt x="795" y="802"/>
                    <a:pt x="802" y="802"/>
                  </a:cubicBezTo>
                  <a:cubicBezTo>
                    <a:pt x="809" y="802"/>
                    <a:pt x="815" y="796"/>
                    <a:pt x="815" y="789"/>
                  </a:cubicBezTo>
                  <a:cubicBezTo>
                    <a:pt x="815" y="786"/>
                    <a:pt x="814" y="784"/>
                    <a:pt x="813" y="782"/>
                  </a:cubicBezTo>
                  <a:cubicBezTo>
                    <a:pt x="1083" y="485"/>
                    <a:pt x="1083" y="485"/>
                    <a:pt x="1083" y="485"/>
                  </a:cubicBezTo>
                  <a:cubicBezTo>
                    <a:pt x="1085" y="487"/>
                    <a:pt x="1088" y="488"/>
                    <a:pt x="1091" y="488"/>
                  </a:cubicBezTo>
                  <a:cubicBezTo>
                    <a:pt x="1098" y="488"/>
                    <a:pt x="1104" y="482"/>
                    <a:pt x="1104" y="475"/>
                  </a:cubicBezTo>
                  <a:cubicBezTo>
                    <a:pt x="1104" y="468"/>
                    <a:pt x="1098" y="462"/>
                    <a:pt x="1091" y="462"/>
                  </a:cubicBezTo>
                  <a:close/>
                  <a:moveTo>
                    <a:pt x="1080" y="469"/>
                  </a:moveTo>
                  <a:cubicBezTo>
                    <a:pt x="763" y="319"/>
                    <a:pt x="763" y="319"/>
                    <a:pt x="763" y="319"/>
                  </a:cubicBezTo>
                  <a:cubicBezTo>
                    <a:pt x="768" y="310"/>
                    <a:pt x="768" y="310"/>
                    <a:pt x="768" y="310"/>
                  </a:cubicBezTo>
                  <a:cubicBezTo>
                    <a:pt x="769" y="311"/>
                    <a:pt x="771" y="312"/>
                    <a:pt x="773" y="312"/>
                  </a:cubicBezTo>
                  <a:cubicBezTo>
                    <a:pt x="781" y="312"/>
                    <a:pt x="786" y="306"/>
                    <a:pt x="786" y="299"/>
                  </a:cubicBezTo>
                  <a:cubicBezTo>
                    <a:pt x="786" y="295"/>
                    <a:pt x="784" y="291"/>
                    <a:pt x="780" y="288"/>
                  </a:cubicBezTo>
                  <a:cubicBezTo>
                    <a:pt x="834" y="185"/>
                    <a:pt x="834" y="185"/>
                    <a:pt x="834" y="185"/>
                  </a:cubicBezTo>
                  <a:cubicBezTo>
                    <a:pt x="1082" y="466"/>
                    <a:pt x="1082" y="466"/>
                    <a:pt x="1082" y="466"/>
                  </a:cubicBezTo>
                  <a:cubicBezTo>
                    <a:pt x="1081" y="467"/>
                    <a:pt x="1081" y="468"/>
                    <a:pt x="1080" y="469"/>
                  </a:cubicBezTo>
                  <a:close/>
                  <a:moveTo>
                    <a:pt x="855" y="444"/>
                  </a:moveTo>
                  <a:cubicBezTo>
                    <a:pt x="676" y="465"/>
                    <a:pt x="676" y="465"/>
                    <a:pt x="676" y="465"/>
                  </a:cubicBezTo>
                  <a:cubicBezTo>
                    <a:pt x="703" y="420"/>
                    <a:pt x="703" y="420"/>
                    <a:pt x="703" y="420"/>
                  </a:cubicBezTo>
                  <a:cubicBezTo>
                    <a:pt x="740" y="357"/>
                    <a:pt x="740" y="357"/>
                    <a:pt x="740" y="357"/>
                  </a:cubicBezTo>
                  <a:cubicBezTo>
                    <a:pt x="857" y="437"/>
                    <a:pt x="857" y="437"/>
                    <a:pt x="857" y="437"/>
                  </a:cubicBezTo>
                  <a:cubicBezTo>
                    <a:pt x="856" y="438"/>
                    <a:pt x="855" y="441"/>
                    <a:pt x="855" y="443"/>
                  </a:cubicBezTo>
                  <a:cubicBezTo>
                    <a:pt x="855" y="443"/>
                    <a:pt x="855" y="444"/>
                    <a:pt x="855" y="444"/>
                  </a:cubicBezTo>
                  <a:close/>
                  <a:moveTo>
                    <a:pt x="766" y="310"/>
                  </a:moveTo>
                  <a:cubicBezTo>
                    <a:pt x="761" y="319"/>
                    <a:pt x="761" y="319"/>
                    <a:pt x="761" y="319"/>
                  </a:cubicBezTo>
                  <a:cubicBezTo>
                    <a:pt x="746" y="311"/>
                    <a:pt x="746" y="311"/>
                    <a:pt x="746" y="311"/>
                  </a:cubicBezTo>
                  <a:cubicBezTo>
                    <a:pt x="762" y="305"/>
                    <a:pt x="762" y="305"/>
                    <a:pt x="762" y="305"/>
                  </a:cubicBezTo>
                  <a:cubicBezTo>
                    <a:pt x="763" y="307"/>
                    <a:pt x="764" y="308"/>
                    <a:pt x="766" y="310"/>
                  </a:cubicBezTo>
                  <a:close/>
                  <a:moveTo>
                    <a:pt x="760" y="320"/>
                  </a:moveTo>
                  <a:cubicBezTo>
                    <a:pt x="740" y="355"/>
                    <a:pt x="740" y="355"/>
                    <a:pt x="740" y="355"/>
                  </a:cubicBezTo>
                  <a:cubicBezTo>
                    <a:pt x="702" y="330"/>
                    <a:pt x="702" y="330"/>
                    <a:pt x="702" y="330"/>
                  </a:cubicBezTo>
                  <a:cubicBezTo>
                    <a:pt x="744" y="312"/>
                    <a:pt x="744" y="312"/>
                    <a:pt x="744" y="312"/>
                  </a:cubicBezTo>
                  <a:lnTo>
                    <a:pt x="760" y="320"/>
                  </a:lnTo>
                  <a:close/>
                  <a:moveTo>
                    <a:pt x="701" y="329"/>
                  </a:moveTo>
                  <a:cubicBezTo>
                    <a:pt x="525" y="209"/>
                    <a:pt x="525" y="209"/>
                    <a:pt x="525" y="209"/>
                  </a:cubicBezTo>
                  <a:cubicBezTo>
                    <a:pt x="525" y="209"/>
                    <a:pt x="525" y="209"/>
                    <a:pt x="525" y="209"/>
                  </a:cubicBezTo>
                  <a:cubicBezTo>
                    <a:pt x="742" y="311"/>
                    <a:pt x="742" y="311"/>
                    <a:pt x="742" y="311"/>
                  </a:cubicBezTo>
                  <a:lnTo>
                    <a:pt x="701" y="329"/>
                  </a:lnTo>
                  <a:close/>
                  <a:moveTo>
                    <a:pt x="505" y="214"/>
                  </a:moveTo>
                  <a:cubicBezTo>
                    <a:pt x="507" y="215"/>
                    <a:pt x="510" y="217"/>
                    <a:pt x="513" y="217"/>
                  </a:cubicBezTo>
                  <a:cubicBezTo>
                    <a:pt x="518" y="217"/>
                    <a:pt x="522" y="214"/>
                    <a:pt x="524" y="211"/>
                  </a:cubicBezTo>
                  <a:cubicBezTo>
                    <a:pt x="699" y="329"/>
                    <a:pt x="699" y="329"/>
                    <a:pt x="699" y="329"/>
                  </a:cubicBezTo>
                  <a:cubicBezTo>
                    <a:pt x="259" y="513"/>
                    <a:pt x="259" y="513"/>
                    <a:pt x="259" y="513"/>
                  </a:cubicBezTo>
                  <a:cubicBezTo>
                    <a:pt x="259" y="512"/>
                    <a:pt x="258" y="511"/>
                    <a:pt x="257" y="511"/>
                  </a:cubicBezTo>
                  <a:cubicBezTo>
                    <a:pt x="493" y="228"/>
                    <a:pt x="493" y="228"/>
                    <a:pt x="493" y="228"/>
                  </a:cubicBezTo>
                  <a:lnTo>
                    <a:pt x="505" y="214"/>
                  </a:lnTo>
                  <a:close/>
                  <a:moveTo>
                    <a:pt x="260" y="514"/>
                  </a:moveTo>
                  <a:cubicBezTo>
                    <a:pt x="701" y="330"/>
                    <a:pt x="701" y="330"/>
                    <a:pt x="701" y="330"/>
                  </a:cubicBezTo>
                  <a:cubicBezTo>
                    <a:pt x="739" y="356"/>
                    <a:pt x="739" y="356"/>
                    <a:pt x="739" y="356"/>
                  </a:cubicBezTo>
                  <a:cubicBezTo>
                    <a:pt x="701" y="420"/>
                    <a:pt x="701" y="420"/>
                    <a:pt x="701" y="420"/>
                  </a:cubicBezTo>
                  <a:cubicBezTo>
                    <a:pt x="674" y="466"/>
                    <a:pt x="674" y="466"/>
                    <a:pt x="674" y="466"/>
                  </a:cubicBezTo>
                  <a:cubicBezTo>
                    <a:pt x="261" y="515"/>
                    <a:pt x="261" y="515"/>
                    <a:pt x="261" y="515"/>
                  </a:cubicBezTo>
                  <a:cubicBezTo>
                    <a:pt x="261" y="515"/>
                    <a:pt x="261" y="514"/>
                    <a:pt x="260" y="514"/>
                  </a:cubicBezTo>
                  <a:close/>
                  <a:moveTo>
                    <a:pt x="566" y="665"/>
                  </a:moveTo>
                  <a:cubicBezTo>
                    <a:pt x="565" y="662"/>
                    <a:pt x="563" y="661"/>
                    <a:pt x="562" y="659"/>
                  </a:cubicBezTo>
                  <a:cubicBezTo>
                    <a:pt x="675" y="467"/>
                    <a:pt x="675" y="467"/>
                    <a:pt x="675" y="467"/>
                  </a:cubicBezTo>
                  <a:cubicBezTo>
                    <a:pt x="855" y="445"/>
                    <a:pt x="855" y="445"/>
                    <a:pt x="855" y="445"/>
                  </a:cubicBezTo>
                  <a:cubicBezTo>
                    <a:pt x="857" y="451"/>
                    <a:pt x="862" y="456"/>
                    <a:pt x="868" y="456"/>
                  </a:cubicBezTo>
                  <a:cubicBezTo>
                    <a:pt x="875" y="456"/>
                    <a:pt x="881" y="450"/>
                    <a:pt x="881" y="443"/>
                  </a:cubicBezTo>
                  <a:cubicBezTo>
                    <a:pt x="881" y="436"/>
                    <a:pt x="875" y="430"/>
                    <a:pt x="868" y="430"/>
                  </a:cubicBezTo>
                  <a:cubicBezTo>
                    <a:pt x="864" y="430"/>
                    <a:pt x="860" y="432"/>
                    <a:pt x="858" y="435"/>
                  </a:cubicBezTo>
                  <a:cubicBezTo>
                    <a:pt x="741" y="356"/>
                    <a:pt x="741" y="356"/>
                    <a:pt x="741" y="356"/>
                  </a:cubicBezTo>
                  <a:cubicBezTo>
                    <a:pt x="762" y="320"/>
                    <a:pt x="762" y="320"/>
                    <a:pt x="762" y="320"/>
                  </a:cubicBezTo>
                  <a:cubicBezTo>
                    <a:pt x="1080" y="470"/>
                    <a:pt x="1080" y="470"/>
                    <a:pt x="1080" y="470"/>
                  </a:cubicBezTo>
                  <a:cubicBezTo>
                    <a:pt x="1079" y="472"/>
                    <a:pt x="1079" y="473"/>
                    <a:pt x="1079" y="475"/>
                  </a:cubicBezTo>
                  <a:cubicBezTo>
                    <a:pt x="1079" y="476"/>
                    <a:pt x="1079" y="477"/>
                    <a:pt x="1079" y="479"/>
                  </a:cubicBezTo>
                  <a:cubicBezTo>
                    <a:pt x="786" y="585"/>
                    <a:pt x="786" y="585"/>
                    <a:pt x="786" y="585"/>
                  </a:cubicBezTo>
                  <a:lnTo>
                    <a:pt x="566" y="665"/>
                  </a:lnTo>
                  <a:close/>
                  <a:moveTo>
                    <a:pt x="863" y="131"/>
                  </a:moveTo>
                  <a:cubicBezTo>
                    <a:pt x="864" y="132"/>
                    <a:pt x="866" y="132"/>
                    <a:pt x="868" y="132"/>
                  </a:cubicBezTo>
                  <a:cubicBezTo>
                    <a:pt x="870" y="132"/>
                    <a:pt x="872" y="131"/>
                    <a:pt x="874" y="130"/>
                  </a:cubicBezTo>
                  <a:cubicBezTo>
                    <a:pt x="1084" y="465"/>
                    <a:pt x="1084" y="465"/>
                    <a:pt x="1084" y="465"/>
                  </a:cubicBezTo>
                  <a:cubicBezTo>
                    <a:pt x="1084" y="465"/>
                    <a:pt x="1084" y="465"/>
                    <a:pt x="1083" y="465"/>
                  </a:cubicBezTo>
                  <a:cubicBezTo>
                    <a:pt x="835" y="184"/>
                    <a:pt x="835" y="184"/>
                    <a:pt x="835" y="184"/>
                  </a:cubicBezTo>
                  <a:lnTo>
                    <a:pt x="863" y="131"/>
                  </a:lnTo>
                  <a:close/>
                  <a:moveTo>
                    <a:pt x="779" y="288"/>
                  </a:moveTo>
                  <a:cubicBezTo>
                    <a:pt x="777" y="287"/>
                    <a:pt x="775" y="286"/>
                    <a:pt x="773" y="286"/>
                  </a:cubicBezTo>
                  <a:cubicBezTo>
                    <a:pt x="766" y="286"/>
                    <a:pt x="761" y="292"/>
                    <a:pt x="761" y="299"/>
                  </a:cubicBezTo>
                  <a:cubicBezTo>
                    <a:pt x="761" y="301"/>
                    <a:pt x="761" y="302"/>
                    <a:pt x="761" y="303"/>
                  </a:cubicBezTo>
                  <a:cubicBezTo>
                    <a:pt x="744" y="311"/>
                    <a:pt x="744" y="311"/>
                    <a:pt x="744" y="311"/>
                  </a:cubicBezTo>
                  <a:cubicBezTo>
                    <a:pt x="525" y="207"/>
                    <a:pt x="525" y="207"/>
                    <a:pt x="525" y="207"/>
                  </a:cubicBezTo>
                  <a:cubicBezTo>
                    <a:pt x="526" y="206"/>
                    <a:pt x="526" y="205"/>
                    <a:pt x="526" y="204"/>
                  </a:cubicBezTo>
                  <a:cubicBezTo>
                    <a:pt x="526" y="200"/>
                    <a:pt x="524" y="196"/>
                    <a:pt x="521" y="194"/>
                  </a:cubicBezTo>
                  <a:cubicBezTo>
                    <a:pt x="673" y="2"/>
                    <a:pt x="673" y="2"/>
                    <a:pt x="673" y="2"/>
                  </a:cubicBezTo>
                  <a:cubicBezTo>
                    <a:pt x="833" y="184"/>
                    <a:pt x="833" y="184"/>
                    <a:pt x="833" y="184"/>
                  </a:cubicBezTo>
                  <a:lnTo>
                    <a:pt x="779" y="288"/>
                  </a:lnTo>
                  <a:close/>
                  <a:moveTo>
                    <a:pt x="502" y="199"/>
                  </a:moveTo>
                  <a:cubicBezTo>
                    <a:pt x="502" y="199"/>
                    <a:pt x="501" y="199"/>
                    <a:pt x="501" y="200"/>
                  </a:cubicBezTo>
                  <a:cubicBezTo>
                    <a:pt x="161" y="139"/>
                    <a:pt x="161" y="139"/>
                    <a:pt x="161" y="139"/>
                  </a:cubicBezTo>
                  <a:cubicBezTo>
                    <a:pt x="161" y="138"/>
                    <a:pt x="161" y="138"/>
                    <a:pt x="161" y="137"/>
                  </a:cubicBezTo>
                  <a:cubicBezTo>
                    <a:pt x="161" y="130"/>
                    <a:pt x="155" y="124"/>
                    <a:pt x="148" y="124"/>
                  </a:cubicBezTo>
                  <a:cubicBezTo>
                    <a:pt x="145" y="124"/>
                    <a:pt x="142" y="126"/>
                    <a:pt x="139" y="128"/>
                  </a:cubicBezTo>
                  <a:cubicBezTo>
                    <a:pt x="19" y="4"/>
                    <a:pt x="19" y="4"/>
                    <a:pt x="19" y="4"/>
                  </a:cubicBezTo>
                  <a:lnTo>
                    <a:pt x="502" y="199"/>
                  </a:lnTo>
                  <a:close/>
                  <a:moveTo>
                    <a:pt x="61" y="489"/>
                  </a:moveTo>
                  <a:cubicBezTo>
                    <a:pt x="59" y="487"/>
                    <a:pt x="57" y="485"/>
                    <a:pt x="54" y="484"/>
                  </a:cubicBezTo>
                  <a:cubicBezTo>
                    <a:pt x="145" y="150"/>
                    <a:pt x="145" y="150"/>
                    <a:pt x="145" y="150"/>
                  </a:cubicBezTo>
                  <a:cubicBezTo>
                    <a:pt x="146" y="150"/>
                    <a:pt x="147" y="150"/>
                    <a:pt x="148" y="150"/>
                  </a:cubicBezTo>
                  <a:cubicBezTo>
                    <a:pt x="154" y="150"/>
                    <a:pt x="159" y="146"/>
                    <a:pt x="160" y="140"/>
                  </a:cubicBezTo>
                  <a:cubicBezTo>
                    <a:pt x="501" y="201"/>
                    <a:pt x="501" y="201"/>
                    <a:pt x="501" y="201"/>
                  </a:cubicBezTo>
                  <a:cubicBezTo>
                    <a:pt x="501" y="202"/>
                    <a:pt x="500" y="203"/>
                    <a:pt x="500" y="204"/>
                  </a:cubicBezTo>
                  <a:cubicBezTo>
                    <a:pt x="500" y="206"/>
                    <a:pt x="501" y="208"/>
                    <a:pt x="502" y="209"/>
                  </a:cubicBezTo>
                  <a:lnTo>
                    <a:pt x="61" y="489"/>
                  </a:lnTo>
                  <a:close/>
                  <a:moveTo>
                    <a:pt x="2" y="735"/>
                  </a:moveTo>
                  <a:cubicBezTo>
                    <a:pt x="239" y="528"/>
                    <a:pt x="239" y="528"/>
                    <a:pt x="239" y="528"/>
                  </a:cubicBezTo>
                  <a:cubicBezTo>
                    <a:pt x="241" y="531"/>
                    <a:pt x="245" y="534"/>
                    <a:pt x="249" y="534"/>
                  </a:cubicBezTo>
                  <a:cubicBezTo>
                    <a:pt x="252" y="744"/>
                    <a:pt x="252" y="744"/>
                    <a:pt x="252" y="744"/>
                  </a:cubicBezTo>
                  <a:cubicBezTo>
                    <a:pt x="251" y="744"/>
                    <a:pt x="251" y="744"/>
                    <a:pt x="250" y="744"/>
                  </a:cubicBezTo>
                  <a:cubicBezTo>
                    <a:pt x="244" y="744"/>
                    <a:pt x="238" y="749"/>
                    <a:pt x="237" y="755"/>
                  </a:cubicBezTo>
                  <a:lnTo>
                    <a:pt x="2" y="735"/>
                  </a:lnTo>
                  <a:close/>
                  <a:moveTo>
                    <a:pt x="811" y="920"/>
                  </a:moveTo>
                  <a:cubicBezTo>
                    <a:pt x="811" y="921"/>
                    <a:pt x="810" y="921"/>
                    <a:pt x="810" y="922"/>
                  </a:cubicBezTo>
                  <a:cubicBezTo>
                    <a:pt x="262" y="759"/>
                    <a:pt x="262" y="759"/>
                    <a:pt x="262" y="759"/>
                  </a:cubicBezTo>
                  <a:cubicBezTo>
                    <a:pt x="263" y="758"/>
                    <a:pt x="263" y="758"/>
                    <a:pt x="263" y="757"/>
                  </a:cubicBezTo>
                  <a:cubicBezTo>
                    <a:pt x="263" y="751"/>
                    <a:pt x="259" y="746"/>
                    <a:pt x="253" y="744"/>
                  </a:cubicBezTo>
                  <a:cubicBezTo>
                    <a:pt x="251" y="534"/>
                    <a:pt x="251" y="534"/>
                    <a:pt x="251" y="534"/>
                  </a:cubicBezTo>
                  <a:cubicBezTo>
                    <a:pt x="255" y="534"/>
                    <a:pt x="259" y="531"/>
                    <a:pt x="261" y="527"/>
                  </a:cubicBezTo>
                  <a:lnTo>
                    <a:pt x="811" y="920"/>
                  </a:lnTo>
                  <a:close/>
                  <a:moveTo>
                    <a:pt x="263" y="523"/>
                  </a:moveTo>
                  <a:cubicBezTo>
                    <a:pt x="263" y="522"/>
                    <a:pt x="263" y="522"/>
                    <a:pt x="263" y="521"/>
                  </a:cubicBezTo>
                  <a:cubicBezTo>
                    <a:pt x="263" y="520"/>
                    <a:pt x="262" y="518"/>
                    <a:pt x="262" y="517"/>
                  </a:cubicBezTo>
                  <a:cubicBezTo>
                    <a:pt x="673" y="467"/>
                    <a:pt x="673" y="467"/>
                    <a:pt x="673" y="467"/>
                  </a:cubicBezTo>
                  <a:cubicBezTo>
                    <a:pt x="560" y="658"/>
                    <a:pt x="560" y="658"/>
                    <a:pt x="560" y="658"/>
                  </a:cubicBezTo>
                  <a:cubicBezTo>
                    <a:pt x="558" y="657"/>
                    <a:pt x="556" y="657"/>
                    <a:pt x="554" y="657"/>
                  </a:cubicBezTo>
                  <a:cubicBezTo>
                    <a:pt x="549" y="657"/>
                    <a:pt x="545" y="660"/>
                    <a:pt x="543" y="663"/>
                  </a:cubicBezTo>
                  <a:lnTo>
                    <a:pt x="263" y="523"/>
                  </a:lnTo>
                  <a:close/>
                  <a:moveTo>
                    <a:pt x="802" y="777"/>
                  </a:moveTo>
                  <a:cubicBezTo>
                    <a:pt x="798" y="777"/>
                    <a:pt x="794" y="779"/>
                    <a:pt x="792" y="782"/>
                  </a:cubicBezTo>
                  <a:cubicBezTo>
                    <a:pt x="566" y="675"/>
                    <a:pt x="566" y="675"/>
                    <a:pt x="566" y="675"/>
                  </a:cubicBezTo>
                  <a:cubicBezTo>
                    <a:pt x="567" y="673"/>
                    <a:pt x="567" y="671"/>
                    <a:pt x="567" y="670"/>
                  </a:cubicBezTo>
                  <a:cubicBezTo>
                    <a:pt x="567" y="668"/>
                    <a:pt x="567" y="667"/>
                    <a:pt x="566" y="666"/>
                  </a:cubicBezTo>
                  <a:cubicBezTo>
                    <a:pt x="777" y="590"/>
                    <a:pt x="777" y="590"/>
                    <a:pt x="777" y="590"/>
                  </a:cubicBezTo>
                  <a:cubicBezTo>
                    <a:pt x="1080" y="480"/>
                    <a:pt x="1080" y="480"/>
                    <a:pt x="1080" y="480"/>
                  </a:cubicBezTo>
                  <a:cubicBezTo>
                    <a:pt x="1080" y="481"/>
                    <a:pt x="1081" y="483"/>
                    <a:pt x="1082" y="484"/>
                  </a:cubicBezTo>
                  <a:cubicBezTo>
                    <a:pt x="812" y="781"/>
                    <a:pt x="812" y="781"/>
                    <a:pt x="812" y="781"/>
                  </a:cubicBezTo>
                  <a:cubicBezTo>
                    <a:pt x="809" y="778"/>
                    <a:pt x="806" y="777"/>
                    <a:pt x="802" y="777"/>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4" name="Freeform 71"/>
            <p:cNvSpPr>
              <a:spLocks noEditPoints="1"/>
            </p:cNvSpPr>
            <p:nvPr/>
          </p:nvSpPr>
          <p:spPr bwMode="auto">
            <a:xfrm rot="3116213">
              <a:off x="2919494" y="-588704"/>
              <a:ext cx="3876361" cy="3298841"/>
            </a:xfrm>
            <a:custGeom>
              <a:avLst/>
              <a:gdLst>
                <a:gd name="T0" fmla="*/ 881 w 1104"/>
                <a:gd name="T1" fmla="*/ 119 h 938"/>
                <a:gd name="T2" fmla="*/ 834 w 1104"/>
                <a:gd name="T3" fmla="*/ 182 h 938"/>
                <a:gd name="T4" fmla="*/ 513 w 1104"/>
                <a:gd name="T5" fmla="*/ 191 h 938"/>
                <a:gd name="T6" fmla="*/ 17 w 1104"/>
                <a:gd name="T7" fmla="*/ 1 h 938"/>
                <a:gd name="T8" fmla="*/ 16 w 1104"/>
                <a:gd name="T9" fmla="*/ 2 h 938"/>
                <a:gd name="T10" fmla="*/ 135 w 1104"/>
                <a:gd name="T11" fmla="*/ 137 h 938"/>
                <a:gd name="T12" fmla="*/ 37 w 1104"/>
                <a:gd name="T13" fmla="*/ 496 h 938"/>
                <a:gd name="T14" fmla="*/ 502 w 1104"/>
                <a:gd name="T15" fmla="*/ 210 h 938"/>
                <a:gd name="T16" fmla="*/ 250 w 1104"/>
                <a:gd name="T17" fmla="*/ 509 h 938"/>
                <a:gd name="T18" fmla="*/ 1 w 1104"/>
                <a:gd name="T19" fmla="*/ 735 h 938"/>
                <a:gd name="T20" fmla="*/ 250 w 1104"/>
                <a:gd name="T21" fmla="*/ 770 h 938"/>
                <a:gd name="T22" fmla="*/ 823 w 1104"/>
                <a:gd name="T23" fmla="*/ 938 h 938"/>
                <a:gd name="T24" fmla="*/ 262 w 1104"/>
                <a:gd name="T25" fmla="*/ 525 h 938"/>
                <a:gd name="T26" fmla="*/ 554 w 1104"/>
                <a:gd name="T27" fmla="*/ 682 h 938"/>
                <a:gd name="T28" fmla="*/ 802 w 1104"/>
                <a:gd name="T29" fmla="*/ 802 h 938"/>
                <a:gd name="T30" fmla="*/ 1091 w 1104"/>
                <a:gd name="T31" fmla="*/ 488 h 938"/>
                <a:gd name="T32" fmla="*/ 763 w 1104"/>
                <a:gd name="T33" fmla="*/ 319 h 938"/>
                <a:gd name="T34" fmla="*/ 780 w 1104"/>
                <a:gd name="T35" fmla="*/ 288 h 938"/>
                <a:gd name="T36" fmla="*/ 855 w 1104"/>
                <a:gd name="T37" fmla="*/ 444 h 938"/>
                <a:gd name="T38" fmla="*/ 857 w 1104"/>
                <a:gd name="T39" fmla="*/ 437 h 938"/>
                <a:gd name="T40" fmla="*/ 761 w 1104"/>
                <a:gd name="T41" fmla="*/ 319 h 938"/>
                <a:gd name="T42" fmla="*/ 760 w 1104"/>
                <a:gd name="T43" fmla="*/ 320 h 938"/>
                <a:gd name="T44" fmla="*/ 760 w 1104"/>
                <a:gd name="T45" fmla="*/ 320 h 938"/>
                <a:gd name="T46" fmla="*/ 742 w 1104"/>
                <a:gd name="T47" fmla="*/ 311 h 938"/>
                <a:gd name="T48" fmla="*/ 524 w 1104"/>
                <a:gd name="T49" fmla="*/ 211 h 938"/>
                <a:gd name="T50" fmla="*/ 493 w 1104"/>
                <a:gd name="T51" fmla="*/ 228 h 938"/>
                <a:gd name="T52" fmla="*/ 739 w 1104"/>
                <a:gd name="T53" fmla="*/ 356 h 938"/>
                <a:gd name="T54" fmla="*/ 260 w 1104"/>
                <a:gd name="T55" fmla="*/ 514 h 938"/>
                <a:gd name="T56" fmla="*/ 855 w 1104"/>
                <a:gd name="T57" fmla="*/ 445 h 938"/>
                <a:gd name="T58" fmla="*/ 858 w 1104"/>
                <a:gd name="T59" fmla="*/ 435 h 938"/>
                <a:gd name="T60" fmla="*/ 1079 w 1104"/>
                <a:gd name="T61" fmla="*/ 475 h 938"/>
                <a:gd name="T62" fmla="*/ 863 w 1104"/>
                <a:gd name="T63" fmla="*/ 131 h 938"/>
                <a:gd name="T64" fmla="*/ 1083 w 1104"/>
                <a:gd name="T65" fmla="*/ 465 h 938"/>
                <a:gd name="T66" fmla="*/ 773 w 1104"/>
                <a:gd name="T67" fmla="*/ 286 h 938"/>
                <a:gd name="T68" fmla="*/ 525 w 1104"/>
                <a:gd name="T69" fmla="*/ 207 h 938"/>
                <a:gd name="T70" fmla="*/ 833 w 1104"/>
                <a:gd name="T71" fmla="*/ 184 h 938"/>
                <a:gd name="T72" fmla="*/ 161 w 1104"/>
                <a:gd name="T73" fmla="*/ 139 h 938"/>
                <a:gd name="T74" fmla="*/ 19 w 1104"/>
                <a:gd name="T75" fmla="*/ 4 h 938"/>
                <a:gd name="T76" fmla="*/ 145 w 1104"/>
                <a:gd name="T77" fmla="*/ 150 h 938"/>
                <a:gd name="T78" fmla="*/ 500 w 1104"/>
                <a:gd name="T79" fmla="*/ 204 h 938"/>
                <a:gd name="T80" fmla="*/ 239 w 1104"/>
                <a:gd name="T81" fmla="*/ 528 h 938"/>
                <a:gd name="T82" fmla="*/ 237 w 1104"/>
                <a:gd name="T83" fmla="*/ 755 h 938"/>
                <a:gd name="T84" fmla="*/ 262 w 1104"/>
                <a:gd name="T85" fmla="*/ 759 h 938"/>
                <a:gd name="T86" fmla="*/ 261 w 1104"/>
                <a:gd name="T87" fmla="*/ 527 h 938"/>
                <a:gd name="T88" fmla="*/ 262 w 1104"/>
                <a:gd name="T89" fmla="*/ 517 h 938"/>
                <a:gd name="T90" fmla="*/ 543 w 1104"/>
                <a:gd name="T91" fmla="*/ 663 h 938"/>
                <a:gd name="T92" fmla="*/ 566 w 1104"/>
                <a:gd name="T93" fmla="*/ 675 h 938"/>
                <a:gd name="T94" fmla="*/ 1080 w 1104"/>
                <a:gd name="T95" fmla="*/ 48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4" h="938">
                  <a:moveTo>
                    <a:pt x="1091" y="462"/>
                  </a:moveTo>
                  <a:cubicBezTo>
                    <a:pt x="1089" y="462"/>
                    <a:pt x="1087" y="463"/>
                    <a:pt x="1085" y="464"/>
                  </a:cubicBezTo>
                  <a:cubicBezTo>
                    <a:pt x="875" y="130"/>
                    <a:pt x="875" y="130"/>
                    <a:pt x="875" y="130"/>
                  </a:cubicBezTo>
                  <a:cubicBezTo>
                    <a:pt x="879" y="127"/>
                    <a:pt x="881" y="123"/>
                    <a:pt x="881" y="119"/>
                  </a:cubicBezTo>
                  <a:cubicBezTo>
                    <a:pt x="881" y="112"/>
                    <a:pt x="875" y="106"/>
                    <a:pt x="868" y="106"/>
                  </a:cubicBezTo>
                  <a:cubicBezTo>
                    <a:pt x="861" y="106"/>
                    <a:pt x="855" y="112"/>
                    <a:pt x="855" y="119"/>
                  </a:cubicBezTo>
                  <a:cubicBezTo>
                    <a:pt x="855" y="124"/>
                    <a:pt x="858" y="128"/>
                    <a:pt x="861" y="130"/>
                  </a:cubicBezTo>
                  <a:cubicBezTo>
                    <a:pt x="834" y="182"/>
                    <a:pt x="834" y="182"/>
                    <a:pt x="834" y="182"/>
                  </a:cubicBezTo>
                  <a:cubicBezTo>
                    <a:pt x="674" y="1"/>
                    <a:pt x="674" y="1"/>
                    <a:pt x="674" y="1"/>
                  </a:cubicBezTo>
                  <a:cubicBezTo>
                    <a:pt x="673" y="0"/>
                    <a:pt x="673" y="0"/>
                    <a:pt x="673" y="0"/>
                  </a:cubicBezTo>
                  <a:cubicBezTo>
                    <a:pt x="520" y="193"/>
                    <a:pt x="520" y="193"/>
                    <a:pt x="520" y="193"/>
                  </a:cubicBezTo>
                  <a:cubicBezTo>
                    <a:pt x="518" y="192"/>
                    <a:pt x="516" y="191"/>
                    <a:pt x="513" y="191"/>
                  </a:cubicBezTo>
                  <a:cubicBezTo>
                    <a:pt x="509" y="191"/>
                    <a:pt x="505" y="194"/>
                    <a:pt x="502" y="197"/>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2"/>
                    <a:pt x="16" y="2"/>
                    <a:pt x="16" y="2"/>
                  </a:cubicBezTo>
                  <a:cubicBezTo>
                    <a:pt x="16" y="2"/>
                    <a:pt x="16" y="2"/>
                    <a:pt x="16" y="2"/>
                  </a:cubicBezTo>
                  <a:cubicBezTo>
                    <a:pt x="16" y="2"/>
                    <a:pt x="16" y="2"/>
                    <a:pt x="16" y="2"/>
                  </a:cubicBezTo>
                  <a:cubicBezTo>
                    <a:pt x="16" y="2"/>
                    <a:pt x="16" y="2"/>
                    <a:pt x="16" y="2"/>
                  </a:cubicBezTo>
                  <a:cubicBezTo>
                    <a:pt x="138" y="129"/>
                    <a:pt x="138" y="129"/>
                    <a:pt x="138" y="129"/>
                  </a:cubicBezTo>
                  <a:cubicBezTo>
                    <a:pt x="136" y="131"/>
                    <a:pt x="135" y="134"/>
                    <a:pt x="135" y="137"/>
                  </a:cubicBezTo>
                  <a:cubicBezTo>
                    <a:pt x="135" y="143"/>
                    <a:pt x="139" y="147"/>
                    <a:pt x="144" y="149"/>
                  </a:cubicBezTo>
                  <a:cubicBezTo>
                    <a:pt x="52" y="484"/>
                    <a:pt x="52" y="484"/>
                    <a:pt x="52" y="484"/>
                  </a:cubicBezTo>
                  <a:cubicBezTo>
                    <a:pt x="52" y="484"/>
                    <a:pt x="51" y="483"/>
                    <a:pt x="50" y="483"/>
                  </a:cubicBezTo>
                  <a:cubicBezTo>
                    <a:pt x="43" y="483"/>
                    <a:pt x="37" y="489"/>
                    <a:pt x="37" y="496"/>
                  </a:cubicBezTo>
                  <a:cubicBezTo>
                    <a:pt x="37" y="503"/>
                    <a:pt x="43" y="509"/>
                    <a:pt x="50" y="509"/>
                  </a:cubicBezTo>
                  <a:cubicBezTo>
                    <a:pt x="57" y="509"/>
                    <a:pt x="63" y="503"/>
                    <a:pt x="63" y="496"/>
                  </a:cubicBezTo>
                  <a:cubicBezTo>
                    <a:pt x="63" y="494"/>
                    <a:pt x="62" y="492"/>
                    <a:pt x="61" y="490"/>
                  </a:cubicBezTo>
                  <a:cubicBezTo>
                    <a:pt x="502" y="210"/>
                    <a:pt x="502" y="210"/>
                    <a:pt x="502" y="210"/>
                  </a:cubicBezTo>
                  <a:cubicBezTo>
                    <a:pt x="503" y="211"/>
                    <a:pt x="503" y="212"/>
                    <a:pt x="504" y="213"/>
                  </a:cubicBezTo>
                  <a:cubicBezTo>
                    <a:pt x="495" y="224"/>
                    <a:pt x="495" y="224"/>
                    <a:pt x="495" y="224"/>
                  </a:cubicBezTo>
                  <a:cubicBezTo>
                    <a:pt x="255" y="510"/>
                    <a:pt x="255" y="510"/>
                    <a:pt x="255" y="510"/>
                  </a:cubicBezTo>
                  <a:cubicBezTo>
                    <a:pt x="254" y="509"/>
                    <a:pt x="252" y="509"/>
                    <a:pt x="250" y="509"/>
                  </a:cubicBezTo>
                  <a:cubicBezTo>
                    <a:pt x="243" y="509"/>
                    <a:pt x="237" y="514"/>
                    <a:pt x="237" y="521"/>
                  </a:cubicBezTo>
                  <a:cubicBezTo>
                    <a:pt x="237" y="523"/>
                    <a:pt x="238" y="525"/>
                    <a:pt x="238" y="527"/>
                  </a:cubicBezTo>
                  <a:cubicBezTo>
                    <a:pt x="0" y="735"/>
                    <a:pt x="0" y="735"/>
                    <a:pt x="0" y="735"/>
                  </a:cubicBezTo>
                  <a:cubicBezTo>
                    <a:pt x="1" y="735"/>
                    <a:pt x="1" y="735"/>
                    <a:pt x="1" y="735"/>
                  </a:cubicBezTo>
                  <a:cubicBezTo>
                    <a:pt x="1" y="736"/>
                    <a:pt x="1" y="736"/>
                    <a:pt x="1" y="736"/>
                  </a:cubicBezTo>
                  <a:cubicBezTo>
                    <a:pt x="237" y="756"/>
                    <a:pt x="237" y="756"/>
                    <a:pt x="237" y="756"/>
                  </a:cubicBezTo>
                  <a:cubicBezTo>
                    <a:pt x="237" y="756"/>
                    <a:pt x="237" y="757"/>
                    <a:pt x="237" y="757"/>
                  </a:cubicBezTo>
                  <a:cubicBezTo>
                    <a:pt x="237" y="764"/>
                    <a:pt x="243" y="770"/>
                    <a:pt x="250" y="770"/>
                  </a:cubicBezTo>
                  <a:cubicBezTo>
                    <a:pt x="256" y="770"/>
                    <a:pt x="260" y="766"/>
                    <a:pt x="262" y="760"/>
                  </a:cubicBezTo>
                  <a:cubicBezTo>
                    <a:pt x="810" y="923"/>
                    <a:pt x="810" y="923"/>
                    <a:pt x="810" y="923"/>
                  </a:cubicBezTo>
                  <a:cubicBezTo>
                    <a:pt x="810" y="924"/>
                    <a:pt x="810" y="924"/>
                    <a:pt x="810" y="925"/>
                  </a:cubicBezTo>
                  <a:cubicBezTo>
                    <a:pt x="810" y="932"/>
                    <a:pt x="816" y="938"/>
                    <a:pt x="823" y="938"/>
                  </a:cubicBezTo>
                  <a:cubicBezTo>
                    <a:pt x="830" y="938"/>
                    <a:pt x="835" y="932"/>
                    <a:pt x="835" y="925"/>
                  </a:cubicBezTo>
                  <a:cubicBezTo>
                    <a:pt x="835" y="918"/>
                    <a:pt x="830" y="912"/>
                    <a:pt x="823" y="912"/>
                  </a:cubicBezTo>
                  <a:cubicBezTo>
                    <a:pt x="818" y="912"/>
                    <a:pt x="814" y="915"/>
                    <a:pt x="811" y="919"/>
                  </a:cubicBezTo>
                  <a:cubicBezTo>
                    <a:pt x="262" y="525"/>
                    <a:pt x="262" y="525"/>
                    <a:pt x="262" y="525"/>
                  </a:cubicBezTo>
                  <a:cubicBezTo>
                    <a:pt x="262" y="525"/>
                    <a:pt x="262" y="525"/>
                    <a:pt x="262" y="525"/>
                  </a:cubicBezTo>
                  <a:cubicBezTo>
                    <a:pt x="542" y="665"/>
                    <a:pt x="542" y="665"/>
                    <a:pt x="542" y="665"/>
                  </a:cubicBezTo>
                  <a:cubicBezTo>
                    <a:pt x="542" y="666"/>
                    <a:pt x="541" y="668"/>
                    <a:pt x="541" y="670"/>
                  </a:cubicBezTo>
                  <a:cubicBezTo>
                    <a:pt x="541" y="677"/>
                    <a:pt x="547" y="682"/>
                    <a:pt x="554" y="682"/>
                  </a:cubicBezTo>
                  <a:cubicBezTo>
                    <a:pt x="559" y="682"/>
                    <a:pt x="563" y="680"/>
                    <a:pt x="565" y="676"/>
                  </a:cubicBezTo>
                  <a:cubicBezTo>
                    <a:pt x="791" y="784"/>
                    <a:pt x="791" y="784"/>
                    <a:pt x="791" y="784"/>
                  </a:cubicBezTo>
                  <a:cubicBezTo>
                    <a:pt x="790" y="785"/>
                    <a:pt x="790" y="787"/>
                    <a:pt x="790" y="789"/>
                  </a:cubicBezTo>
                  <a:cubicBezTo>
                    <a:pt x="790" y="796"/>
                    <a:pt x="795" y="802"/>
                    <a:pt x="802" y="802"/>
                  </a:cubicBezTo>
                  <a:cubicBezTo>
                    <a:pt x="809" y="802"/>
                    <a:pt x="815" y="796"/>
                    <a:pt x="815" y="789"/>
                  </a:cubicBezTo>
                  <a:cubicBezTo>
                    <a:pt x="815" y="786"/>
                    <a:pt x="814" y="784"/>
                    <a:pt x="813" y="782"/>
                  </a:cubicBezTo>
                  <a:cubicBezTo>
                    <a:pt x="1083" y="485"/>
                    <a:pt x="1083" y="485"/>
                    <a:pt x="1083" y="485"/>
                  </a:cubicBezTo>
                  <a:cubicBezTo>
                    <a:pt x="1085" y="487"/>
                    <a:pt x="1088" y="488"/>
                    <a:pt x="1091" y="488"/>
                  </a:cubicBezTo>
                  <a:cubicBezTo>
                    <a:pt x="1098" y="488"/>
                    <a:pt x="1104" y="482"/>
                    <a:pt x="1104" y="475"/>
                  </a:cubicBezTo>
                  <a:cubicBezTo>
                    <a:pt x="1104" y="468"/>
                    <a:pt x="1098" y="462"/>
                    <a:pt x="1091" y="462"/>
                  </a:cubicBezTo>
                  <a:close/>
                  <a:moveTo>
                    <a:pt x="1080" y="469"/>
                  </a:moveTo>
                  <a:cubicBezTo>
                    <a:pt x="763" y="319"/>
                    <a:pt x="763" y="319"/>
                    <a:pt x="763" y="319"/>
                  </a:cubicBezTo>
                  <a:cubicBezTo>
                    <a:pt x="768" y="310"/>
                    <a:pt x="768" y="310"/>
                    <a:pt x="768" y="310"/>
                  </a:cubicBezTo>
                  <a:cubicBezTo>
                    <a:pt x="769" y="311"/>
                    <a:pt x="771" y="312"/>
                    <a:pt x="773" y="312"/>
                  </a:cubicBezTo>
                  <a:cubicBezTo>
                    <a:pt x="781" y="312"/>
                    <a:pt x="786" y="306"/>
                    <a:pt x="786" y="299"/>
                  </a:cubicBezTo>
                  <a:cubicBezTo>
                    <a:pt x="786" y="295"/>
                    <a:pt x="784" y="291"/>
                    <a:pt x="780" y="288"/>
                  </a:cubicBezTo>
                  <a:cubicBezTo>
                    <a:pt x="834" y="185"/>
                    <a:pt x="834" y="185"/>
                    <a:pt x="834" y="185"/>
                  </a:cubicBezTo>
                  <a:cubicBezTo>
                    <a:pt x="1082" y="466"/>
                    <a:pt x="1082" y="466"/>
                    <a:pt x="1082" y="466"/>
                  </a:cubicBezTo>
                  <a:cubicBezTo>
                    <a:pt x="1081" y="467"/>
                    <a:pt x="1081" y="468"/>
                    <a:pt x="1080" y="469"/>
                  </a:cubicBezTo>
                  <a:close/>
                  <a:moveTo>
                    <a:pt x="855" y="444"/>
                  </a:moveTo>
                  <a:cubicBezTo>
                    <a:pt x="676" y="465"/>
                    <a:pt x="676" y="465"/>
                    <a:pt x="676" y="465"/>
                  </a:cubicBezTo>
                  <a:cubicBezTo>
                    <a:pt x="703" y="420"/>
                    <a:pt x="703" y="420"/>
                    <a:pt x="703" y="420"/>
                  </a:cubicBezTo>
                  <a:cubicBezTo>
                    <a:pt x="740" y="357"/>
                    <a:pt x="740" y="357"/>
                    <a:pt x="740" y="357"/>
                  </a:cubicBezTo>
                  <a:cubicBezTo>
                    <a:pt x="857" y="437"/>
                    <a:pt x="857" y="437"/>
                    <a:pt x="857" y="437"/>
                  </a:cubicBezTo>
                  <a:cubicBezTo>
                    <a:pt x="856" y="438"/>
                    <a:pt x="855" y="441"/>
                    <a:pt x="855" y="443"/>
                  </a:cubicBezTo>
                  <a:cubicBezTo>
                    <a:pt x="855" y="443"/>
                    <a:pt x="855" y="444"/>
                    <a:pt x="855" y="444"/>
                  </a:cubicBezTo>
                  <a:close/>
                  <a:moveTo>
                    <a:pt x="766" y="310"/>
                  </a:moveTo>
                  <a:cubicBezTo>
                    <a:pt x="761" y="319"/>
                    <a:pt x="761" y="319"/>
                    <a:pt x="761" y="319"/>
                  </a:cubicBezTo>
                  <a:cubicBezTo>
                    <a:pt x="746" y="311"/>
                    <a:pt x="746" y="311"/>
                    <a:pt x="746" y="311"/>
                  </a:cubicBezTo>
                  <a:cubicBezTo>
                    <a:pt x="762" y="305"/>
                    <a:pt x="762" y="305"/>
                    <a:pt x="762" y="305"/>
                  </a:cubicBezTo>
                  <a:cubicBezTo>
                    <a:pt x="763" y="307"/>
                    <a:pt x="764" y="308"/>
                    <a:pt x="766" y="310"/>
                  </a:cubicBezTo>
                  <a:close/>
                  <a:moveTo>
                    <a:pt x="760" y="320"/>
                  </a:moveTo>
                  <a:cubicBezTo>
                    <a:pt x="740" y="355"/>
                    <a:pt x="740" y="355"/>
                    <a:pt x="740" y="355"/>
                  </a:cubicBezTo>
                  <a:cubicBezTo>
                    <a:pt x="702" y="330"/>
                    <a:pt x="702" y="330"/>
                    <a:pt x="702" y="330"/>
                  </a:cubicBezTo>
                  <a:cubicBezTo>
                    <a:pt x="744" y="312"/>
                    <a:pt x="744" y="312"/>
                    <a:pt x="744" y="312"/>
                  </a:cubicBezTo>
                  <a:lnTo>
                    <a:pt x="760" y="320"/>
                  </a:lnTo>
                  <a:close/>
                  <a:moveTo>
                    <a:pt x="701" y="329"/>
                  </a:moveTo>
                  <a:cubicBezTo>
                    <a:pt x="525" y="209"/>
                    <a:pt x="525" y="209"/>
                    <a:pt x="525" y="209"/>
                  </a:cubicBezTo>
                  <a:cubicBezTo>
                    <a:pt x="525" y="209"/>
                    <a:pt x="525" y="209"/>
                    <a:pt x="525" y="209"/>
                  </a:cubicBezTo>
                  <a:cubicBezTo>
                    <a:pt x="742" y="311"/>
                    <a:pt x="742" y="311"/>
                    <a:pt x="742" y="311"/>
                  </a:cubicBezTo>
                  <a:lnTo>
                    <a:pt x="701" y="329"/>
                  </a:lnTo>
                  <a:close/>
                  <a:moveTo>
                    <a:pt x="505" y="214"/>
                  </a:moveTo>
                  <a:cubicBezTo>
                    <a:pt x="507" y="215"/>
                    <a:pt x="510" y="217"/>
                    <a:pt x="513" y="217"/>
                  </a:cubicBezTo>
                  <a:cubicBezTo>
                    <a:pt x="518" y="217"/>
                    <a:pt x="522" y="214"/>
                    <a:pt x="524" y="211"/>
                  </a:cubicBezTo>
                  <a:cubicBezTo>
                    <a:pt x="699" y="329"/>
                    <a:pt x="699" y="329"/>
                    <a:pt x="699" y="329"/>
                  </a:cubicBezTo>
                  <a:cubicBezTo>
                    <a:pt x="259" y="513"/>
                    <a:pt x="259" y="513"/>
                    <a:pt x="259" y="513"/>
                  </a:cubicBezTo>
                  <a:cubicBezTo>
                    <a:pt x="259" y="512"/>
                    <a:pt x="258" y="511"/>
                    <a:pt x="257" y="511"/>
                  </a:cubicBezTo>
                  <a:cubicBezTo>
                    <a:pt x="493" y="228"/>
                    <a:pt x="493" y="228"/>
                    <a:pt x="493" y="228"/>
                  </a:cubicBezTo>
                  <a:lnTo>
                    <a:pt x="505" y="214"/>
                  </a:lnTo>
                  <a:close/>
                  <a:moveTo>
                    <a:pt x="260" y="514"/>
                  </a:moveTo>
                  <a:cubicBezTo>
                    <a:pt x="701" y="330"/>
                    <a:pt x="701" y="330"/>
                    <a:pt x="701" y="330"/>
                  </a:cubicBezTo>
                  <a:cubicBezTo>
                    <a:pt x="739" y="356"/>
                    <a:pt x="739" y="356"/>
                    <a:pt x="739" y="356"/>
                  </a:cubicBezTo>
                  <a:cubicBezTo>
                    <a:pt x="701" y="420"/>
                    <a:pt x="701" y="420"/>
                    <a:pt x="701" y="420"/>
                  </a:cubicBezTo>
                  <a:cubicBezTo>
                    <a:pt x="674" y="466"/>
                    <a:pt x="674" y="466"/>
                    <a:pt x="674" y="466"/>
                  </a:cubicBezTo>
                  <a:cubicBezTo>
                    <a:pt x="261" y="515"/>
                    <a:pt x="261" y="515"/>
                    <a:pt x="261" y="515"/>
                  </a:cubicBezTo>
                  <a:cubicBezTo>
                    <a:pt x="261" y="515"/>
                    <a:pt x="261" y="514"/>
                    <a:pt x="260" y="514"/>
                  </a:cubicBezTo>
                  <a:close/>
                  <a:moveTo>
                    <a:pt x="566" y="665"/>
                  </a:moveTo>
                  <a:cubicBezTo>
                    <a:pt x="565" y="662"/>
                    <a:pt x="563" y="661"/>
                    <a:pt x="562" y="659"/>
                  </a:cubicBezTo>
                  <a:cubicBezTo>
                    <a:pt x="675" y="467"/>
                    <a:pt x="675" y="467"/>
                    <a:pt x="675" y="467"/>
                  </a:cubicBezTo>
                  <a:cubicBezTo>
                    <a:pt x="855" y="445"/>
                    <a:pt x="855" y="445"/>
                    <a:pt x="855" y="445"/>
                  </a:cubicBezTo>
                  <a:cubicBezTo>
                    <a:pt x="857" y="451"/>
                    <a:pt x="862" y="456"/>
                    <a:pt x="868" y="456"/>
                  </a:cubicBezTo>
                  <a:cubicBezTo>
                    <a:pt x="875" y="456"/>
                    <a:pt x="881" y="450"/>
                    <a:pt x="881" y="443"/>
                  </a:cubicBezTo>
                  <a:cubicBezTo>
                    <a:pt x="881" y="436"/>
                    <a:pt x="875" y="430"/>
                    <a:pt x="868" y="430"/>
                  </a:cubicBezTo>
                  <a:cubicBezTo>
                    <a:pt x="864" y="430"/>
                    <a:pt x="860" y="432"/>
                    <a:pt x="858" y="435"/>
                  </a:cubicBezTo>
                  <a:cubicBezTo>
                    <a:pt x="741" y="356"/>
                    <a:pt x="741" y="356"/>
                    <a:pt x="741" y="356"/>
                  </a:cubicBezTo>
                  <a:cubicBezTo>
                    <a:pt x="762" y="320"/>
                    <a:pt x="762" y="320"/>
                    <a:pt x="762" y="320"/>
                  </a:cubicBezTo>
                  <a:cubicBezTo>
                    <a:pt x="1080" y="470"/>
                    <a:pt x="1080" y="470"/>
                    <a:pt x="1080" y="470"/>
                  </a:cubicBezTo>
                  <a:cubicBezTo>
                    <a:pt x="1079" y="472"/>
                    <a:pt x="1079" y="473"/>
                    <a:pt x="1079" y="475"/>
                  </a:cubicBezTo>
                  <a:cubicBezTo>
                    <a:pt x="1079" y="476"/>
                    <a:pt x="1079" y="477"/>
                    <a:pt x="1079" y="479"/>
                  </a:cubicBezTo>
                  <a:cubicBezTo>
                    <a:pt x="786" y="585"/>
                    <a:pt x="786" y="585"/>
                    <a:pt x="786" y="585"/>
                  </a:cubicBezTo>
                  <a:lnTo>
                    <a:pt x="566" y="665"/>
                  </a:lnTo>
                  <a:close/>
                  <a:moveTo>
                    <a:pt x="863" y="131"/>
                  </a:moveTo>
                  <a:cubicBezTo>
                    <a:pt x="864" y="132"/>
                    <a:pt x="866" y="132"/>
                    <a:pt x="868" y="132"/>
                  </a:cubicBezTo>
                  <a:cubicBezTo>
                    <a:pt x="870" y="132"/>
                    <a:pt x="872" y="131"/>
                    <a:pt x="874" y="130"/>
                  </a:cubicBezTo>
                  <a:cubicBezTo>
                    <a:pt x="1084" y="465"/>
                    <a:pt x="1084" y="465"/>
                    <a:pt x="1084" y="465"/>
                  </a:cubicBezTo>
                  <a:cubicBezTo>
                    <a:pt x="1084" y="465"/>
                    <a:pt x="1084" y="465"/>
                    <a:pt x="1083" y="465"/>
                  </a:cubicBezTo>
                  <a:cubicBezTo>
                    <a:pt x="835" y="184"/>
                    <a:pt x="835" y="184"/>
                    <a:pt x="835" y="184"/>
                  </a:cubicBezTo>
                  <a:lnTo>
                    <a:pt x="863" y="131"/>
                  </a:lnTo>
                  <a:close/>
                  <a:moveTo>
                    <a:pt x="779" y="288"/>
                  </a:moveTo>
                  <a:cubicBezTo>
                    <a:pt x="777" y="287"/>
                    <a:pt x="775" y="286"/>
                    <a:pt x="773" y="286"/>
                  </a:cubicBezTo>
                  <a:cubicBezTo>
                    <a:pt x="766" y="286"/>
                    <a:pt x="761" y="292"/>
                    <a:pt x="761" y="299"/>
                  </a:cubicBezTo>
                  <a:cubicBezTo>
                    <a:pt x="761" y="301"/>
                    <a:pt x="761" y="302"/>
                    <a:pt x="761" y="303"/>
                  </a:cubicBezTo>
                  <a:cubicBezTo>
                    <a:pt x="744" y="311"/>
                    <a:pt x="744" y="311"/>
                    <a:pt x="744" y="311"/>
                  </a:cubicBezTo>
                  <a:cubicBezTo>
                    <a:pt x="525" y="207"/>
                    <a:pt x="525" y="207"/>
                    <a:pt x="525" y="207"/>
                  </a:cubicBezTo>
                  <a:cubicBezTo>
                    <a:pt x="526" y="206"/>
                    <a:pt x="526" y="205"/>
                    <a:pt x="526" y="204"/>
                  </a:cubicBezTo>
                  <a:cubicBezTo>
                    <a:pt x="526" y="200"/>
                    <a:pt x="524" y="196"/>
                    <a:pt x="521" y="194"/>
                  </a:cubicBezTo>
                  <a:cubicBezTo>
                    <a:pt x="673" y="2"/>
                    <a:pt x="673" y="2"/>
                    <a:pt x="673" y="2"/>
                  </a:cubicBezTo>
                  <a:cubicBezTo>
                    <a:pt x="833" y="184"/>
                    <a:pt x="833" y="184"/>
                    <a:pt x="833" y="184"/>
                  </a:cubicBezTo>
                  <a:lnTo>
                    <a:pt x="779" y="288"/>
                  </a:lnTo>
                  <a:close/>
                  <a:moveTo>
                    <a:pt x="502" y="199"/>
                  </a:moveTo>
                  <a:cubicBezTo>
                    <a:pt x="502" y="199"/>
                    <a:pt x="501" y="199"/>
                    <a:pt x="501" y="200"/>
                  </a:cubicBezTo>
                  <a:cubicBezTo>
                    <a:pt x="161" y="139"/>
                    <a:pt x="161" y="139"/>
                    <a:pt x="161" y="139"/>
                  </a:cubicBezTo>
                  <a:cubicBezTo>
                    <a:pt x="161" y="138"/>
                    <a:pt x="161" y="138"/>
                    <a:pt x="161" y="137"/>
                  </a:cubicBezTo>
                  <a:cubicBezTo>
                    <a:pt x="161" y="130"/>
                    <a:pt x="155" y="124"/>
                    <a:pt x="148" y="124"/>
                  </a:cubicBezTo>
                  <a:cubicBezTo>
                    <a:pt x="145" y="124"/>
                    <a:pt x="142" y="126"/>
                    <a:pt x="139" y="128"/>
                  </a:cubicBezTo>
                  <a:cubicBezTo>
                    <a:pt x="19" y="4"/>
                    <a:pt x="19" y="4"/>
                    <a:pt x="19" y="4"/>
                  </a:cubicBezTo>
                  <a:lnTo>
                    <a:pt x="502" y="199"/>
                  </a:lnTo>
                  <a:close/>
                  <a:moveTo>
                    <a:pt x="61" y="489"/>
                  </a:moveTo>
                  <a:cubicBezTo>
                    <a:pt x="59" y="487"/>
                    <a:pt x="57" y="485"/>
                    <a:pt x="54" y="484"/>
                  </a:cubicBezTo>
                  <a:cubicBezTo>
                    <a:pt x="145" y="150"/>
                    <a:pt x="145" y="150"/>
                    <a:pt x="145" y="150"/>
                  </a:cubicBezTo>
                  <a:cubicBezTo>
                    <a:pt x="146" y="150"/>
                    <a:pt x="147" y="150"/>
                    <a:pt x="148" y="150"/>
                  </a:cubicBezTo>
                  <a:cubicBezTo>
                    <a:pt x="154" y="150"/>
                    <a:pt x="159" y="146"/>
                    <a:pt x="160" y="140"/>
                  </a:cubicBezTo>
                  <a:cubicBezTo>
                    <a:pt x="501" y="201"/>
                    <a:pt x="501" y="201"/>
                    <a:pt x="501" y="201"/>
                  </a:cubicBezTo>
                  <a:cubicBezTo>
                    <a:pt x="501" y="202"/>
                    <a:pt x="500" y="203"/>
                    <a:pt x="500" y="204"/>
                  </a:cubicBezTo>
                  <a:cubicBezTo>
                    <a:pt x="500" y="206"/>
                    <a:pt x="501" y="208"/>
                    <a:pt x="502" y="209"/>
                  </a:cubicBezTo>
                  <a:lnTo>
                    <a:pt x="61" y="489"/>
                  </a:lnTo>
                  <a:close/>
                  <a:moveTo>
                    <a:pt x="2" y="735"/>
                  </a:moveTo>
                  <a:cubicBezTo>
                    <a:pt x="239" y="528"/>
                    <a:pt x="239" y="528"/>
                    <a:pt x="239" y="528"/>
                  </a:cubicBezTo>
                  <a:cubicBezTo>
                    <a:pt x="241" y="531"/>
                    <a:pt x="245" y="534"/>
                    <a:pt x="249" y="534"/>
                  </a:cubicBezTo>
                  <a:cubicBezTo>
                    <a:pt x="252" y="744"/>
                    <a:pt x="252" y="744"/>
                    <a:pt x="252" y="744"/>
                  </a:cubicBezTo>
                  <a:cubicBezTo>
                    <a:pt x="251" y="744"/>
                    <a:pt x="251" y="744"/>
                    <a:pt x="250" y="744"/>
                  </a:cubicBezTo>
                  <a:cubicBezTo>
                    <a:pt x="244" y="744"/>
                    <a:pt x="238" y="749"/>
                    <a:pt x="237" y="755"/>
                  </a:cubicBezTo>
                  <a:lnTo>
                    <a:pt x="2" y="735"/>
                  </a:lnTo>
                  <a:close/>
                  <a:moveTo>
                    <a:pt x="811" y="920"/>
                  </a:moveTo>
                  <a:cubicBezTo>
                    <a:pt x="811" y="921"/>
                    <a:pt x="810" y="921"/>
                    <a:pt x="810" y="922"/>
                  </a:cubicBezTo>
                  <a:cubicBezTo>
                    <a:pt x="262" y="759"/>
                    <a:pt x="262" y="759"/>
                    <a:pt x="262" y="759"/>
                  </a:cubicBezTo>
                  <a:cubicBezTo>
                    <a:pt x="263" y="758"/>
                    <a:pt x="263" y="758"/>
                    <a:pt x="263" y="757"/>
                  </a:cubicBezTo>
                  <a:cubicBezTo>
                    <a:pt x="263" y="751"/>
                    <a:pt x="259" y="746"/>
                    <a:pt x="253" y="744"/>
                  </a:cubicBezTo>
                  <a:cubicBezTo>
                    <a:pt x="251" y="534"/>
                    <a:pt x="251" y="534"/>
                    <a:pt x="251" y="534"/>
                  </a:cubicBezTo>
                  <a:cubicBezTo>
                    <a:pt x="255" y="534"/>
                    <a:pt x="259" y="531"/>
                    <a:pt x="261" y="527"/>
                  </a:cubicBezTo>
                  <a:lnTo>
                    <a:pt x="811" y="920"/>
                  </a:lnTo>
                  <a:close/>
                  <a:moveTo>
                    <a:pt x="263" y="523"/>
                  </a:moveTo>
                  <a:cubicBezTo>
                    <a:pt x="263" y="522"/>
                    <a:pt x="263" y="522"/>
                    <a:pt x="263" y="521"/>
                  </a:cubicBezTo>
                  <a:cubicBezTo>
                    <a:pt x="263" y="520"/>
                    <a:pt x="262" y="518"/>
                    <a:pt x="262" y="517"/>
                  </a:cubicBezTo>
                  <a:cubicBezTo>
                    <a:pt x="673" y="467"/>
                    <a:pt x="673" y="467"/>
                    <a:pt x="673" y="467"/>
                  </a:cubicBezTo>
                  <a:cubicBezTo>
                    <a:pt x="560" y="658"/>
                    <a:pt x="560" y="658"/>
                    <a:pt x="560" y="658"/>
                  </a:cubicBezTo>
                  <a:cubicBezTo>
                    <a:pt x="558" y="657"/>
                    <a:pt x="556" y="657"/>
                    <a:pt x="554" y="657"/>
                  </a:cubicBezTo>
                  <a:cubicBezTo>
                    <a:pt x="549" y="657"/>
                    <a:pt x="545" y="660"/>
                    <a:pt x="543" y="663"/>
                  </a:cubicBezTo>
                  <a:lnTo>
                    <a:pt x="263" y="523"/>
                  </a:lnTo>
                  <a:close/>
                  <a:moveTo>
                    <a:pt x="802" y="777"/>
                  </a:moveTo>
                  <a:cubicBezTo>
                    <a:pt x="798" y="777"/>
                    <a:pt x="794" y="779"/>
                    <a:pt x="792" y="782"/>
                  </a:cubicBezTo>
                  <a:cubicBezTo>
                    <a:pt x="566" y="675"/>
                    <a:pt x="566" y="675"/>
                    <a:pt x="566" y="675"/>
                  </a:cubicBezTo>
                  <a:cubicBezTo>
                    <a:pt x="567" y="673"/>
                    <a:pt x="567" y="671"/>
                    <a:pt x="567" y="670"/>
                  </a:cubicBezTo>
                  <a:cubicBezTo>
                    <a:pt x="567" y="668"/>
                    <a:pt x="567" y="667"/>
                    <a:pt x="566" y="666"/>
                  </a:cubicBezTo>
                  <a:cubicBezTo>
                    <a:pt x="777" y="590"/>
                    <a:pt x="777" y="590"/>
                    <a:pt x="777" y="590"/>
                  </a:cubicBezTo>
                  <a:cubicBezTo>
                    <a:pt x="1080" y="480"/>
                    <a:pt x="1080" y="480"/>
                    <a:pt x="1080" y="480"/>
                  </a:cubicBezTo>
                  <a:cubicBezTo>
                    <a:pt x="1080" y="481"/>
                    <a:pt x="1081" y="483"/>
                    <a:pt x="1082" y="484"/>
                  </a:cubicBezTo>
                  <a:cubicBezTo>
                    <a:pt x="812" y="781"/>
                    <a:pt x="812" y="781"/>
                    <a:pt x="812" y="781"/>
                  </a:cubicBezTo>
                  <a:cubicBezTo>
                    <a:pt x="809" y="778"/>
                    <a:pt x="806" y="777"/>
                    <a:pt x="802" y="777"/>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sp>
        <p:nvSpPr>
          <p:cNvPr id="116" name="TextBox 70"/>
          <p:cNvSpPr txBox="1"/>
          <p:nvPr/>
        </p:nvSpPr>
        <p:spPr>
          <a:xfrm>
            <a:off x="790091" y="3115982"/>
            <a:ext cx="3592932" cy="446798"/>
          </a:xfrm>
          <a:prstGeom prst="rect">
            <a:avLst/>
          </a:prstGeom>
          <a:solidFill>
            <a:srgbClr val="43698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prstClr val="white"/>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17"/>
            <a:r>
              <a:rPr lang="zh-CN" altLang="en-US" sz="2400" b="1" dirty="0">
                <a:solidFill>
                  <a:srgbClr val="2EB0A2"/>
                </a:solidFill>
                <a:latin typeface="Agency FB" panose="020B0503020202020204" pitchFamily="34" charset="0"/>
                <a:cs typeface="+mn-ea"/>
                <a:sym typeface="+mn-lt"/>
              </a:rPr>
              <a:t>无回复条目</a:t>
            </a:r>
            <a:r>
              <a:rPr lang="en-US" altLang="zh-CN" sz="2400" b="1" dirty="0">
                <a:solidFill>
                  <a:srgbClr val="2EB0A2"/>
                </a:solidFill>
                <a:latin typeface="Agency FB" panose="020B0503020202020204" pitchFamily="34" charset="0"/>
                <a:cs typeface="+mn-ea"/>
                <a:sym typeface="+mn-lt"/>
              </a:rPr>
              <a:t>NLP</a:t>
            </a:r>
            <a:r>
              <a:rPr lang="zh-CN" altLang="en-US" sz="2400" b="1" dirty="0" smtClean="0">
                <a:solidFill>
                  <a:srgbClr val="2EB0A2"/>
                </a:solidFill>
                <a:latin typeface="Agency FB" panose="020B0503020202020204" pitchFamily="34" charset="0"/>
                <a:cs typeface="+mn-ea"/>
                <a:sym typeface="+mn-lt"/>
              </a:rPr>
              <a:t>分词</a:t>
            </a:r>
            <a:endParaRPr lang="id-ID" altLang="zh-CN" sz="2400" b="1" dirty="0">
              <a:solidFill>
                <a:srgbClr val="2EB0A2"/>
              </a:solidFill>
              <a:latin typeface="Agency FB" panose="020B0503020202020204" pitchFamily="34" charset="0"/>
              <a:cs typeface="+mn-ea"/>
              <a:sym typeface="+mn-lt"/>
            </a:endParaRPr>
          </a:p>
        </p:txBody>
      </p:sp>
      <p:sp>
        <p:nvSpPr>
          <p:cNvPr id="117" name="Rectangle 71"/>
          <p:cNvSpPr/>
          <p:nvPr/>
        </p:nvSpPr>
        <p:spPr>
          <a:xfrm>
            <a:off x="790091" y="3562780"/>
            <a:ext cx="2414893" cy="434082"/>
          </a:xfrm>
          <a:prstGeom prst="rect">
            <a:avLst/>
          </a:prstGeom>
          <a:solidFill>
            <a:srgbClr val="2EB0A2"/>
          </a:solidFill>
          <a:ln>
            <a:noFill/>
          </a:ln>
          <a:effectLst>
            <a:outerShdw blurRad="292100" dist="2667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bg1"/>
                </a:solidFill>
                <a:latin typeface="微软雅黑" panose="020B0503020204020204" pitchFamily="34" charset="-122"/>
                <a:ea typeface="微软雅黑" panose="020B0503020204020204" pitchFamily="34" charset="-122"/>
              </a:rPr>
              <a:t>处理统计工具</a:t>
            </a:r>
            <a:endParaRPr lang="en-US" sz="2400" b="1" dirty="0">
              <a:solidFill>
                <a:schemeClr val="bg1"/>
              </a:solidFill>
              <a:latin typeface="微软雅黑" panose="020B0503020204020204" pitchFamily="34" charset="-122"/>
              <a:ea typeface="微软雅黑" panose="020B0503020204020204" pitchFamily="34" charset="-122"/>
            </a:endParaRPr>
          </a:p>
        </p:txBody>
      </p:sp>
      <p:sp>
        <p:nvSpPr>
          <p:cNvPr id="119" name="矩形 118"/>
          <p:cNvSpPr/>
          <p:nvPr/>
        </p:nvSpPr>
        <p:spPr>
          <a:xfrm>
            <a:off x="785143" y="4358209"/>
            <a:ext cx="4562365" cy="502702"/>
          </a:xfrm>
          <a:prstGeom prst="rect">
            <a:avLst/>
          </a:prstGeom>
        </p:spPr>
        <p:txBody>
          <a:bodyPr wrap="square">
            <a:spAutoFit/>
          </a:bodyPr>
          <a:lstStyle/>
          <a:p>
            <a:pPr>
              <a:lnSpc>
                <a:spcPts val="1600"/>
              </a:lnSpc>
              <a:buClr>
                <a:srgbClr val="E7E6E6">
                  <a:lumMod val="10000"/>
                </a:srgbClr>
              </a:buClr>
            </a:pPr>
            <a:r>
              <a:rPr lang="zh-CN" altLang="en-US" sz="1200" dirty="0" smtClean="0">
                <a:solidFill>
                  <a:schemeClr val="tx1">
                    <a:lumMod val="75000"/>
                    <a:lumOff val="25000"/>
                  </a:schemeClr>
                </a:solidFill>
              </a:rPr>
              <a:t>对精灵系统导出的无回复问题的文档进行进一步处理、统计、分析的小工具</a:t>
            </a:r>
            <a:endParaRPr lang="en-US" altLang="zh-CN" sz="1200" dirty="0">
              <a:solidFill>
                <a:schemeClr val="tx1">
                  <a:lumMod val="75000"/>
                  <a:lumOff val="25000"/>
                </a:schemeClr>
              </a:solidFill>
            </a:endParaRPr>
          </a:p>
        </p:txBody>
      </p:sp>
      <p:grpSp>
        <p:nvGrpSpPr>
          <p:cNvPr id="115" name="组合 114">
            <a:extLst>
              <a:ext uri="{FF2B5EF4-FFF2-40B4-BE49-F238E27FC236}">
                <a16:creationId xmlns="" xmlns:a16="http://schemas.microsoft.com/office/drawing/2014/main" id="{45F25AE8-FF6C-46A5-9AF9-D094491A3557}"/>
              </a:ext>
            </a:extLst>
          </p:cNvPr>
          <p:cNvGrpSpPr/>
          <p:nvPr/>
        </p:nvGrpSpPr>
        <p:grpSpPr>
          <a:xfrm rot="2837432">
            <a:off x="-1598404" y="-759951"/>
            <a:ext cx="4226169" cy="3054144"/>
            <a:chOff x="569602" y="-921225"/>
            <a:chExt cx="11136187" cy="8047838"/>
          </a:xfrm>
        </p:grpSpPr>
        <p:sp>
          <p:nvSpPr>
            <p:cNvPr id="120" name="椭圆 119">
              <a:extLst>
                <a:ext uri="{FF2B5EF4-FFF2-40B4-BE49-F238E27FC236}">
                  <a16:creationId xmlns="" xmlns:a16="http://schemas.microsoft.com/office/drawing/2014/main" id="{7BC75581-C8AD-4D58-9356-60A0AF8DB00D}"/>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 xmlns:a16="http://schemas.microsoft.com/office/drawing/2014/main" id="{3DC34CA0-7A04-4A30-9AC9-AD3FE3EC7660}"/>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 xmlns:a16="http://schemas.microsoft.com/office/drawing/2014/main" id="{5114813F-37A0-4F0B-A221-8D5818177938}"/>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 xmlns:a16="http://schemas.microsoft.com/office/drawing/2014/main" id="{00F7B7A1-BD98-4674-BB67-933F0DB3A76D}"/>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a:extLst>
                <a:ext uri="{FF2B5EF4-FFF2-40B4-BE49-F238E27FC236}">
                  <a16:creationId xmlns="" xmlns:a16="http://schemas.microsoft.com/office/drawing/2014/main" id="{998FCECD-DC45-452E-B09F-0E760803D49E}"/>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 xmlns:a16="http://schemas.microsoft.com/office/drawing/2014/main" id="{117D7D43-1046-4812-817A-5DD231CA1F9F}"/>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 xmlns:a16="http://schemas.microsoft.com/office/drawing/2014/main" id="{06DFF212-830B-4A56-A942-A7F21E13362D}"/>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 xmlns:a16="http://schemas.microsoft.com/office/drawing/2014/main" id="{FAD8277C-841D-45AD-8ACD-8C3D66F9D06F}"/>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8235" y="1302027"/>
            <a:ext cx="5913805" cy="4119094"/>
          </a:xfrm>
          <a:prstGeom prst="rect">
            <a:avLst/>
          </a:prstGeom>
        </p:spPr>
      </p:pic>
    </p:spTree>
    <p:extLst>
      <p:ext uri="{BB962C8B-B14F-4D97-AF65-F5344CB8AC3E}">
        <p14:creationId xmlns:p14="http://schemas.microsoft.com/office/powerpoint/2010/main" val="200364636"/>
      </p:ext>
    </p:extLst>
  </p:cSld>
  <p:clrMapOvr>
    <a:masterClrMapping/>
  </p:clrMapOvr>
  <p:transition spd="slow" advTm="5000">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69000">
                                      <p:stCondLst>
                                        <p:cond delay="0"/>
                                      </p:stCondLst>
                                      <p:childTnLst>
                                        <p:set>
                                          <p:cBhvr>
                                            <p:cTn id="6" dur="1" fill="hold">
                                              <p:stCondLst>
                                                <p:cond delay="0"/>
                                              </p:stCondLst>
                                            </p:cTn>
                                            <p:tgtEl>
                                              <p:spTgt spid="116"/>
                                            </p:tgtEl>
                                            <p:attrNameLst>
                                              <p:attrName>style.visibility</p:attrName>
                                            </p:attrNameLst>
                                          </p:cBhvr>
                                          <p:to>
                                            <p:strVal val="visible"/>
                                          </p:to>
                                        </p:set>
                                        <p:anim calcmode="lin" valueType="num" p14:bounceEnd="69000">
                                          <p:cBhvr additive="base">
                                            <p:cTn id="7" dur="1750" fill="hold"/>
                                            <p:tgtEl>
                                              <p:spTgt spid="116"/>
                                            </p:tgtEl>
                                            <p:attrNameLst>
                                              <p:attrName>ppt_x</p:attrName>
                                            </p:attrNameLst>
                                          </p:cBhvr>
                                          <p:tavLst>
                                            <p:tav tm="0">
                                              <p:val>
                                                <p:strVal val="0-#ppt_w/2"/>
                                              </p:val>
                                            </p:tav>
                                            <p:tav tm="100000">
                                              <p:val>
                                                <p:strVal val="#ppt_x"/>
                                              </p:val>
                                            </p:tav>
                                          </p:tavLst>
                                        </p:anim>
                                        <p:anim calcmode="lin" valueType="num" p14:bounceEnd="69000">
                                          <p:cBhvr additive="base">
                                            <p:cTn id="8" dur="1750" fill="hold"/>
                                            <p:tgtEl>
                                              <p:spTgt spid="11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69000">
                                      <p:stCondLst>
                                        <p:cond delay="500"/>
                                      </p:stCondLst>
                                      <p:childTnLst>
                                        <p:set>
                                          <p:cBhvr>
                                            <p:cTn id="10" dur="1" fill="hold">
                                              <p:stCondLst>
                                                <p:cond delay="0"/>
                                              </p:stCondLst>
                                            </p:cTn>
                                            <p:tgtEl>
                                              <p:spTgt spid="117"/>
                                            </p:tgtEl>
                                            <p:attrNameLst>
                                              <p:attrName>style.visibility</p:attrName>
                                            </p:attrNameLst>
                                          </p:cBhvr>
                                          <p:to>
                                            <p:strVal val="visible"/>
                                          </p:to>
                                        </p:set>
                                        <p:anim calcmode="lin" valueType="num" p14:bounceEnd="69000">
                                          <p:cBhvr additive="base">
                                            <p:cTn id="11" dur="1750" fill="hold"/>
                                            <p:tgtEl>
                                              <p:spTgt spid="117"/>
                                            </p:tgtEl>
                                            <p:attrNameLst>
                                              <p:attrName>ppt_x</p:attrName>
                                            </p:attrNameLst>
                                          </p:cBhvr>
                                          <p:tavLst>
                                            <p:tav tm="0">
                                              <p:val>
                                                <p:strVal val="0-#ppt_w/2"/>
                                              </p:val>
                                            </p:tav>
                                            <p:tav tm="100000">
                                              <p:val>
                                                <p:strVal val="#ppt_x"/>
                                              </p:val>
                                            </p:tav>
                                          </p:tavLst>
                                        </p:anim>
                                        <p:anim calcmode="lin" valueType="num" p14:bounceEnd="69000">
                                          <p:cBhvr additive="base">
                                            <p:cTn id="12" dur="1750" fill="hold"/>
                                            <p:tgtEl>
                                              <p:spTgt spid="117"/>
                                            </p:tgtEl>
                                            <p:attrNameLst>
                                              <p:attrName>ppt_y</p:attrName>
                                            </p:attrNameLst>
                                          </p:cBhvr>
                                          <p:tavLst>
                                            <p:tav tm="0">
                                              <p:val>
                                                <p:strVal val="#ppt_y"/>
                                              </p:val>
                                            </p:tav>
                                            <p:tav tm="100000">
                                              <p:val>
                                                <p:strVal val="#ppt_y"/>
                                              </p:val>
                                            </p:tav>
                                          </p:tavLst>
                                        </p:anim>
                                      </p:childTnLst>
                                    </p:cTn>
                                  </p:par>
                                </p:childTnLst>
                              </p:cTn>
                            </p:par>
                            <p:par>
                              <p:cTn id="13" fill="hold">
                                <p:stCondLst>
                                  <p:cond delay="2250"/>
                                </p:stCondLst>
                                <p:childTnLst>
                                  <p:par>
                                    <p:cTn id="14" presetID="22" presetClass="entr" presetSubtype="1" fill="hold" grpId="0" nodeType="afterEffect">
                                      <p:stCondLst>
                                        <p:cond delay="0"/>
                                      </p:stCondLst>
                                      <p:childTnLst>
                                        <p:set>
                                          <p:cBhvr>
                                            <p:cTn id="15" dur="1" fill="hold">
                                              <p:stCondLst>
                                                <p:cond delay="0"/>
                                              </p:stCondLst>
                                            </p:cTn>
                                            <p:tgtEl>
                                              <p:spTgt spid="119"/>
                                            </p:tgtEl>
                                            <p:attrNameLst>
                                              <p:attrName>style.visibility</p:attrName>
                                            </p:attrNameLst>
                                          </p:cBhvr>
                                          <p:to>
                                            <p:strVal val="visible"/>
                                          </p:to>
                                        </p:set>
                                        <p:animEffect transition="in" filter="wipe(up)">
                                          <p:cBhvr>
                                            <p:cTn id="16"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P spid="11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6"/>
                                            </p:tgtEl>
                                            <p:attrNameLst>
                                              <p:attrName>style.visibility</p:attrName>
                                            </p:attrNameLst>
                                          </p:cBhvr>
                                          <p:to>
                                            <p:strVal val="visible"/>
                                          </p:to>
                                        </p:set>
                                        <p:anim calcmode="lin" valueType="num">
                                          <p:cBhvr additive="base">
                                            <p:cTn id="7" dur="1750" fill="hold"/>
                                            <p:tgtEl>
                                              <p:spTgt spid="116"/>
                                            </p:tgtEl>
                                            <p:attrNameLst>
                                              <p:attrName>ppt_x</p:attrName>
                                            </p:attrNameLst>
                                          </p:cBhvr>
                                          <p:tavLst>
                                            <p:tav tm="0">
                                              <p:val>
                                                <p:strVal val="0-#ppt_w/2"/>
                                              </p:val>
                                            </p:tav>
                                            <p:tav tm="100000">
                                              <p:val>
                                                <p:strVal val="#ppt_x"/>
                                              </p:val>
                                            </p:tav>
                                          </p:tavLst>
                                        </p:anim>
                                        <p:anim calcmode="lin" valueType="num">
                                          <p:cBhvr additive="base">
                                            <p:cTn id="8" dur="1750" fill="hold"/>
                                            <p:tgtEl>
                                              <p:spTgt spid="11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117"/>
                                            </p:tgtEl>
                                            <p:attrNameLst>
                                              <p:attrName>style.visibility</p:attrName>
                                            </p:attrNameLst>
                                          </p:cBhvr>
                                          <p:to>
                                            <p:strVal val="visible"/>
                                          </p:to>
                                        </p:set>
                                        <p:anim calcmode="lin" valueType="num">
                                          <p:cBhvr additive="base">
                                            <p:cTn id="11" dur="1750" fill="hold"/>
                                            <p:tgtEl>
                                              <p:spTgt spid="117"/>
                                            </p:tgtEl>
                                            <p:attrNameLst>
                                              <p:attrName>ppt_x</p:attrName>
                                            </p:attrNameLst>
                                          </p:cBhvr>
                                          <p:tavLst>
                                            <p:tav tm="0">
                                              <p:val>
                                                <p:strVal val="0-#ppt_w/2"/>
                                              </p:val>
                                            </p:tav>
                                            <p:tav tm="100000">
                                              <p:val>
                                                <p:strVal val="#ppt_x"/>
                                              </p:val>
                                            </p:tav>
                                          </p:tavLst>
                                        </p:anim>
                                        <p:anim calcmode="lin" valueType="num">
                                          <p:cBhvr additive="base">
                                            <p:cTn id="12" dur="1750" fill="hold"/>
                                            <p:tgtEl>
                                              <p:spTgt spid="117"/>
                                            </p:tgtEl>
                                            <p:attrNameLst>
                                              <p:attrName>ppt_y</p:attrName>
                                            </p:attrNameLst>
                                          </p:cBhvr>
                                          <p:tavLst>
                                            <p:tav tm="0">
                                              <p:val>
                                                <p:strVal val="#ppt_y"/>
                                              </p:val>
                                            </p:tav>
                                            <p:tav tm="100000">
                                              <p:val>
                                                <p:strVal val="#ppt_y"/>
                                              </p:val>
                                            </p:tav>
                                          </p:tavLst>
                                        </p:anim>
                                      </p:childTnLst>
                                    </p:cTn>
                                  </p:par>
                                </p:childTnLst>
                              </p:cTn>
                            </p:par>
                            <p:par>
                              <p:cTn id="13" fill="hold">
                                <p:stCondLst>
                                  <p:cond delay="2250"/>
                                </p:stCondLst>
                                <p:childTnLst>
                                  <p:par>
                                    <p:cTn id="14" presetID="22" presetClass="entr" presetSubtype="1" fill="hold" grpId="0" nodeType="afterEffect">
                                      <p:stCondLst>
                                        <p:cond delay="0"/>
                                      </p:stCondLst>
                                      <p:childTnLst>
                                        <p:set>
                                          <p:cBhvr>
                                            <p:cTn id="15" dur="1" fill="hold">
                                              <p:stCondLst>
                                                <p:cond delay="0"/>
                                              </p:stCondLst>
                                            </p:cTn>
                                            <p:tgtEl>
                                              <p:spTgt spid="119"/>
                                            </p:tgtEl>
                                            <p:attrNameLst>
                                              <p:attrName>style.visibility</p:attrName>
                                            </p:attrNameLst>
                                          </p:cBhvr>
                                          <p:to>
                                            <p:strVal val="visible"/>
                                          </p:to>
                                        </p:set>
                                        <p:animEffect transition="in" filter="wipe(up)">
                                          <p:cBhvr>
                                            <p:cTn id="16"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P spid="119"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a:extLst>
              <a:ext uri="{FF2B5EF4-FFF2-40B4-BE49-F238E27FC236}">
                <a16:creationId xmlns="" xmlns:a16="http://schemas.microsoft.com/office/drawing/2014/main" id="{E81DF578-1CB7-4300-94B5-0E81686670B2}"/>
              </a:ext>
            </a:extLst>
          </p:cNvPr>
          <p:cNvGrpSpPr/>
          <p:nvPr/>
        </p:nvGrpSpPr>
        <p:grpSpPr>
          <a:xfrm rot="2837432">
            <a:off x="-1737214" y="-782355"/>
            <a:ext cx="4226169" cy="3054144"/>
            <a:chOff x="569602" y="-921225"/>
            <a:chExt cx="11136187" cy="8047838"/>
          </a:xfrm>
        </p:grpSpPr>
        <p:sp>
          <p:nvSpPr>
            <p:cNvPr id="49" name="椭圆 48">
              <a:extLst>
                <a:ext uri="{FF2B5EF4-FFF2-40B4-BE49-F238E27FC236}">
                  <a16:creationId xmlns="" xmlns:a16="http://schemas.microsoft.com/office/drawing/2014/main" id="{18C0436E-1FE6-4319-B924-2B04453078BB}"/>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 xmlns:a16="http://schemas.microsoft.com/office/drawing/2014/main" id="{C0F0257E-D420-4ECF-9682-A07FCD42A7F2}"/>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 xmlns:a16="http://schemas.microsoft.com/office/drawing/2014/main" id="{1945370E-4018-47B4-88BE-A7141CB35CC2}"/>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 xmlns:a16="http://schemas.microsoft.com/office/drawing/2014/main" id="{000B8CD7-9CFA-45F2-864E-D9461B8DCE8C}"/>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 xmlns:a16="http://schemas.microsoft.com/office/drawing/2014/main" id="{C750E6D1-4768-475B-ADC4-701CB4866E05}"/>
                </a:ext>
              </a:extLst>
            </p:cNvPr>
            <p:cNvSpPr/>
            <p:nvPr/>
          </p:nvSpPr>
          <p:spPr>
            <a:xfrm>
              <a:off x="3294732" y="816425"/>
              <a:ext cx="5631539" cy="5631537"/>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 xmlns:a16="http://schemas.microsoft.com/office/drawing/2014/main" id="{780A54FD-5AF1-4A62-B8DD-08BA543289CE}"/>
                </a:ext>
              </a:extLst>
            </p:cNvPr>
            <p:cNvSpPr/>
            <p:nvPr/>
          </p:nvSpPr>
          <p:spPr>
            <a:xfrm>
              <a:off x="4926705" y="3008173"/>
              <a:ext cx="4118442" cy="411844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椭圆 54">
              <a:extLst>
                <a:ext uri="{FF2B5EF4-FFF2-40B4-BE49-F238E27FC236}">
                  <a16:creationId xmlns="" xmlns:a16="http://schemas.microsoft.com/office/drawing/2014/main" id="{94487B96-FD99-4872-A9E0-C88AFA2EA728}"/>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 xmlns:a16="http://schemas.microsoft.com/office/drawing/2014/main" id="{A0FDBECA-9E39-4CB4-AEF9-B92B138AF8DE}"/>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a:extLst>
              <a:ext uri="{FF2B5EF4-FFF2-40B4-BE49-F238E27FC236}">
                <a16:creationId xmlns="" xmlns:a16="http://schemas.microsoft.com/office/drawing/2014/main" id="{4C844A7D-00A5-4E14-B54A-8C499B8E0273}"/>
              </a:ext>
            </a:extLst>
          </p:cNvPr>
          <p:cNvGrpSpPr/>
          <p:nvPr/>
        </p:nvGrpSpPr>
        <p:grpSpPr>
          <a:xfrm rot="6604501">
            <a:off x="8773714" y="5143094"/>
            <a:ext cx="4623511" cy="3341293"/>
            <a:chOff x="569602" y="-921225"/>
            <a:chExt cx="11136187" cy="8047838"/>
          </a:xfrm>
        </p:grpSpPr>
        <p:sp>
          <p:nvSpPr>
            <p:cNvPr id="58" name="椭圆 57">
              <a:extLst>
                <a:ext uri="{FF2B5EF4-FFF2-40B4-BE49-F238E27FC236}">
                  <a16:creationId xmlns="" xmlns:a16="http://schemas.microsoft.com/office/drawing/2014/main" id="{AD1630C5-191A-465B-9383-0E3B2EA5BEBB}"/>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 xmlns:a16="http://schemas.microsoft.com/office/drawing/2014/main" id="{C1D96450-9ADD-4791-8C75-FB1A47645502}"/>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 xmlns:a16="http://schemas.microsoft.com/office/drawing/2014/main" id="{225FB37A-7DB1-406E-8958-BCDA3D9C354F}"/>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 xmlns:a16="http://schemas.microsoft.com/office/drawing/2014/main" id="{194C09EA-7E0B-4A70-8901-5538CF30F915}"/>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 xmlns:a16="http://schemas.microsoft.com/office/drawing/2014/main" id="{A88E4EDD-903D-403E-9B1F-FBD2D21D63BB}"/>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 xmlns:a16="http://schemas.microsoft.com/office/drawing/2014/main" id="{422645AB-1B49-4B46-B795-57B6F236DB5A}"/>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 xmlns:a16="http://schemas.microsoft.com/office/drawing/2014/main" id="{BF4C85BA-CF5D-47F4-AA0D-1ED7E79F3481}"/>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 xmlns:a16="http://schemas.microsoft.com/office/drawing/2014/main" id="{3F1E1C8F-0C75-461E-A544-7B139D6AF0CE}"/>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p:cNvSpPr txBox="1"/>
          <p:nvPr/>
        </p:nvSpPr>
        <p:spPr>
          <a:xfrm>
            <a:off x="4824579" y="728756"/>
            <a:ext cx="2646878" cy="584775"/>
          </a:xfrm>
          <a:prstGeom prst="rect">
            <a:avLst/>
          </a:prstGeom>
          <a:noFill/>
        </p:spPr>
        <p:txBody>
          <a:bodyPr wrap="none" rtlCol="0">
            <a:spAutoFit/>
          </a:bodyPr>
          <a:lstStyle/>
          <a:p>
            <a:pPr algn="ctr"/>
            <a:r>
              <a:rPr lang="zh-CN" altLang="en-US" sz="3200" b="1" dirty="0" smtClean="0">
                <a:solidFill>
                  <a:srgbClr val="2C6A80"/>
                </a:solidFill>
                <a:latin typeface="微软雅黑" panose="020B0503020204020204" pitchFamily="34" charset="-122"/>
                <a:ea typeface="微软雅黑" panose="020B0503020204020204" pitchFamily="34" charset="-122"/>
                <a:cs typeface="Arial" panose="020B0604020202020204" pitchFamily="34" charset="0"/>
              </a:rPr>
              <a:t>最初方案设计</a:t>
            </a:r>
            <a:endParaRPr lang="zh-CN" altLang="en-US" sz="3200" b="1" dirty="0">
              <a:solidFill>
                <a:srgbClr val="2C6A8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Rectangle 10" descr="001e90bc453a118d6b4237"/>
          <p:cNvSpPr>
            <a:spLocks noChangeArrowheads="1"/>
          </p:cNvSpPr>
          <p:nvPr/>
        </p:nvSpPr>
        <p:spPr bwMode="auto">
          <a:xfrm>
            <a:off x="3062818" y="1842559"/>
            <a:ext cx="2484967" cy="248920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gency FB" panose="020B0503020202020204" pitchFamily="34" charset="0"/>
            </a:endParaRPr>
          </a:p>
        </p:txBody>
      </p:sp>
      <p:sp>
        <p:nvSpPr>
          <p:cNvPr id="29" name="Rectangle 15" descr="160621-20121008053110-8"/>
          <p:cNvSpPr>
            <a:spLocks noChangeArrowheads="1"/>
          </p:cNvSpPr>
          <p:nvPr/>
        </p:nvSpPr>
        <p:spPr bwMode="auto">
          <a:xfrm>
            <a:off x="5706533" y="3607859"/>
            <a:ext cx="3412067" cy="2525184"/>
          </a:xfrm>
          <a:prstGeom prst="rect">
            <a:avLst/>
          </a:prstGeom>
          <a:blipFill dpi="0" rotWithShape="1">
            <a:blip r:embed="rId4" cstate="screen">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gency FB" panose="020B0503020202020204" pitchFamily="34" charset="0"/>
            </a:endParaRPr>
          </a:p>
        </p:txBody>
      </p:sp>
      <p:grpSp>
        <p:nvGrpSpPr>
          <p:cNvPr id="6" name="组合 5"/>
          <p:cNvGrpSpPr/>
          <p:nvPr/>
        </p:nvGrpSpPr>
        <p:grpSpPr>
          <a:xfrm>
            <a:off x="9266768" y="3607859"/>
            <a:ext cx="1640417" cy="1608667"/>
            <a:chOff x="9266768" y="3607859"/>
            <a:chExt cx="1640417" cy="1608667"/>
          </a:xfrm>
        </p:grpSpPr>
        <p:sp>
          <p:nvSpPr>
            <p:cNvPr id="27" name="Rectangle 13"/>
            <p:cNvSpPr>
              <a:spLocks noChangeArrowheads="1"/>
            </p:cNvSpPr>
            <p:nvPr/>
          </p:nvSpPr>
          <p:spPr bwMode="auto">
            <a:xfrm>
              <a:off x="9266768" y="3607859"/>
              <a:ext cx="1640417" cy="1608667"/>
            </a:xfrm>
            <a:prstGeom prst="rect">
              <a:avLst/>
            </a:prstGeom>
            <a:solidFill>
              <a:srgbClr val="2EB0A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prstClr val="black"/>
                </a:solidFill>
                <a:effectLst/>
                <a:uLnTx/>
                <a:uFillTx/>
                <a:latin typeface="Agency FB" panose="020B0503020202020204" pitchFamily="34" charset="0"/>
              </a:endParaRPr>
            </a:p>
          </p:txBody>
        </p:sp>
        <p:grpSp>
          <p:nvGrpSpPr>
            <p:cNvPr id="31" name="Group 17"/>
            <p:cNvGrpSpPr>
              <a:grpSpLocks/>
            </p:cNvGrpSpPr>
            <p:nvPr/>
          </p:nvGrpSpPr>
          <p:grpSpPr bwMode="auto">
            <a:xfrm>
              <a:off x="9846733" y="4107393"/>
              <a:ext cx="476251" cy="613833"/>
              <a:chOff x="0" y="0"/>
              <a:chExt cx="225" cy="290"/>
            </a:xfrm>
          </p:grpSpPr>
          <p:sp>
            <p:nvSpPr>
              <p:cNvPr id="32" name="Freeform 18"/>
              <p:cNvSpPr>
                <a:spLocks/>
              </p:cNvSpPr>
              <p:nvPr/>
            </p:nvSpPr>
            <p:spPr bwMode="auto">
              <a:xfrm>
                <a:off x="0" y="0"/>
                <a:ext cx="225" cy="290"/>
              </a:xfrm>
              <a:custGeom>
                <a:avLst/>
                <a:gdLst>
                  <a:gd name="T0" fmla="*/ 21 w 95"/>
                  <a:gd name="T1" fmla="*/ 112 h 123"/>
                  <a:gd name="T2" fmla="*/ 11 w 95"/>
                  <a:gd name="T3" fmla="*/ 112 h 123"/>
                  <a:gd name="T4" fmla="*/ 11 w 95"/>
                  <a:gd name="T5" fmla="*/ 10 h 123"/>
                  <a:gd name="T6" fmla="*/ 90 w 95"/>
                  <a:gd name="T7" fmla="*/ 10 h 123"/>
                  <a:gd name="T8" fmla="*/ 95 w 95"/>
                  <a:gd name="T9" fmla="*/ 5 h 123"/>
                  <a:gd name="T10" fmla="*/ 90 w 95"/>
                  <a:gd name="T11" fmla="*/ 0 h 123"/>
                  <a:gd name="T12" fmla="*/ 5 w 95"/>
                  <a:gd name="T13" fmla="*/ 0 h 123"/>
                  <a:gd name="T14" fmla="*/ 0 w 95"/>
                  <a:gd name="T15" fmla="*/ 5 h 123"/>
                  <a:gd name="T16" fmla="*/ 0 w 95"/>
                  <a:gd name="T17" fmla="*/ 118 h 123"/>
                  <a:gd name="T18" fmla="*/ 5 w 95"/>
                  <a:gd name="T19" fmla="*/ 123 h 123"/>
                  <a:gd name="T20" fmla="*/ 21 w 95"/>
                  <a:gd name="T21" fmla="*/ 123 h 123"/>
                  <a:gd name="T22" fmla="*/ 26 w 95"/>
                  <a:gd name="T23" fmla="*/ 118 h 123"/>
                  <a:gd name="T24" fmla="*/ 21 w 95"/>
                  <a:gd name="T25" fmla="*/ 11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123">
                    <a:moveTo>
                      <a:pt x="21" y="112"/>
                    </a:moveTo>
                    <a:cubicBezTo>
                      <a:pt x="11" y="112"/>
                      <a:pt x="11" y="112"/>
                      <a:pt x="11" y="112"/>
                    </a:cubicBezTo>
                    <a:cubicBezTo>
                      <a:pt x="11" y="10"/>
                      <a:pt x="11" y="10"/>
                      <a:pt x="11" y="10"/>
                    </a:cubicBezTo>
                    <a:cubicBezTo>
                      <a:pt x="90" y="10"/>
                      <a:pt x="90" y="10"/>
                      <a:pt x="90" y="10"/>
                    </a:cubicBezTo>
                    <a:cubicBezTo>
                      <a:pt x="93" y="10"/>
                      <a:pt x="95" y="8"/>
                      <a:pt x="95" y="5"/>
                    </a:cubicBezTo>
                    <a:cubicBezTo>
                      <a:pt x="95" y="2"/>
                      <a:pt x="93" y="0"/>
                      <a:pt x="90" y="0"/>
                    </a:cubicBezTo>
                    <a:cubicBezTo>
                      <a:pt x="5" y="0"/>
                      <a:pt x="5" y="0"/>
                      <a:pt x="5" y="0"/>
                    </a:cubicBezTo>
                    <a:cubicBezTo>
                      <a:pt x="2" y="0"/>
                      <a:pt x="0" y="2"/>
                      <a:pt x="0" y="5"/>
                    </a:cubicBezTo>
                    <a:cubicBezTo>
                      <a:pt x="0" y="118"/>
                      <a:pt x="0" y="118"/>
                      <a:pt x="0" y="118"/>
                    </a:cubicBezTo>
                    <a:cubicBezTo>
                      <a:pt x="0" y="121"/>
                      <a:pt x="2" y="123"/>
                      <a:pt x="5" y="123"/>
                    </a:cubicBezTo>
                    <a:cubicBezTo>
                      <a:pt x="21" y="123"/>
                      <a:pt x="21" y="123"/>
                      <a:pt x="21" y="123"/>
                    </a:cubicBezTo>
                    <a:cubicBezTo>
                      <a:pt x="24" y="123"/>
                      <a:pt x="26" y="121"/>
                      <a:pt x="26" y="118"/>
                    </a:cubicBezTo>
                    <a:cubicBezTo>
                      <a:pt x="26" y="115"/>
                      <a:pt x="24" y="112"/>
                      <a:pt x="21" y="1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gency FB" panose="020B0503020202020204" pitchFamily="34" charset="0"/>
                </a:endParaRPr>
              </a:p>
            </p:txBody>
          </p:sp>
          <p:sp>
            <p:nvSpPr>
              <p:cNvPr id="33" name="Freeform 19"/>
              <p:cNvSpPr>
                <a:spLocks/>
              </p:cNvSpPr>
              <p:nvPr/>
            </p:nvSpPr>
            <p:spPr bwMode="auto">
              <a:xfrm>
                <a:off x="142" y="170"/>
                <a:ext cx="83" cy="120"/>
              </a:xfrm>
              <a:custGeom>
                <a:avLst/>
                <a:gdLst>
                  <a:gd name="T0" fmla="*/ 30 w 35"/>
                  <a:gd name="T1" fmla="*/ 0 h 51"/>
                  <a:gd name="T2" fmla="*/ 25 w 35"/>
                  <a:gd name="T3" fmla="*/ 5 h 51"/>
                  <a:gd name="T4" fmla="*/ 25 w 35"/>
                  <a:gd name="T5" fmla="*/ 40 h 51"/>
                  <a:gd name="T6" fmla="*/ 5 w 35"/>
                  <a:gd name="T7" fmla="*/ 40 h 51"/>
                  <a:gd name="T8" fmla="*/ 0 w 35"/>
                  <a:gd name="T9" fmla="*/ 46 h 51"/>
                  <a:gd name="T10" fmla="*/ 5 w 35"/>
                  <a:gd name="T11" fmla="*/ 51 h 51"/>
                  <a:gd name="T12" fmla="*/ 30 w 35"/>
                  <a:gd name="T13" fmla="*/ 51 h 51"/>
                  <a:gd name="T14" fmla="*/ 34 w 35"/>
                  <a:gd name="T15" fmla="*/ 49 h 51"/>
                  <a:gd name="T16" fmla="*/ 35 w 35"/>
                  <a:gd name="T17" fmla="*/ 46 h 51"/>
                  <a:gd name="T18" fmla="*/ 35 w 35"/>
                  <a:gd name="T19" fmla="*/ 5 h 51"/>
                  <a:gd name="T20" fmla="*/ 30 w 35"/>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51">
                    <a:moveTo>
                      <a:pt x="30" y="0"/>
                    </a:moveTo>
                    <a:cubicBezTo>
                      <a:pt x="27" y="0"/>
                      <a:pt x="25" y="2"/>
                      <a:pt x="25" y="5"/>
                    </a:cubicBezTo>
                    <a:cubicBezTo>
                      <a:pt x="25" y="40"/>
                      <a:pt x="25" y="40"/>
                      <a:pt x="25" y="40"/>
                    </a:cubicBezTo>
                    <a:cubicBezTo>
                      <a:pt x="5" y="40"/>
                      <a:pt x="5" y="40"/>
                      <a:pt x="5" y="40"/>
                    </a:cubicBezTo>
                    <a:cubicBezTo>
                      <a:pt x="2" y="40"/>
                      <a:pt x="0" y="43"/>
                      <a:pt x="0" y="46"/>
                    </a:cubicBezTo>
                    <a:cubicBezTo>
                      <a:pt x="0" y="49"/>
                      <a:pt x="2" y="51"/>
                      <a:pt x="5" y="51"/>
                    </a:cubicBezTo>
                    <a:cubicBezTo>
                      <a:pt x="30" y="51"/>
                      <a:pt x="30" y="51"/>
                      <a:pt x="30" y="51"/>
                    </a:cubicBezTo>
                    <a:cubicBezTo>
                      <a:pt x="32" y="51"/>
                      <a:pt x="33" y="50"/>
                      <a:pt x="34" y="49"/>
                    </a:cubicBezTo>
                    <a:cubicBezTo>
                      <a:pt x="35" y="48"/>
                      <a:pt x="35" y="47"/>
                      <a:pt x="35" y="46"/>
                    </a:cubicBezTo>
                    <a:cubicBezTo>
                      <a:pt x="35" y="5"/>
                      <a:pt x="35" y="5"/>
                      <a:pt x="35" y="5"/>
                    </a:cubicBezTo>
                    <a:cubicBezTo>
                      <a:pt x="35" y="2"/>
                      <a:pt x="33" y="0"/>
                      <a:pt x="3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gency FB" panose="020B0503020202020204" pitchFamily="34" charset="0"/>
                </a:endParaRPr>
              </a:p>
            </p:txBody>
          </p:sp>
          <p:sp>
            <p:nvSpPr>
              <p:cNvPr id="34" name="Freeform 20"/>
              <p:cNvSpPr>
                <a:spLocks noEditPoints="1"/>
              </p:cNvSpPr>
              <p:nvPr/>
            </p:nvSpPr>
            <p:spPr bwMode="auto">
              <a:xfrm>
                <a:off x="81" y="59"/>
                <a:ext cx="141" cy="205"/>
              </a:xfrm>
              <a:custGeom>
                <a:avLst/>
                <a:gdLst>
                  <a:gd name="T0" fmla="*/ 52 w 60"/>
                  <a:gd name="T1" fmla="*/ 2 h 87"/>
                  <a:gd name="T2" fmla="*/ 46 w 60"/>
                  <a:gd name="T3" fmla="*/ 0 h 87"/>
                  <a:gd name="T4" fmla="*/ 35 w 60"/>
                  <a:gd name="T5" fmla="*/ 7 h 87"/>
                  <a:gd name="T6" fmla="*/ 1 w 60"/>
                  <a:gd name="T7" fmla="*/ 66 h 87"/>
                  <a:gd name="T8" fmla="*/ 0 w 60"/>
                  <a:gd name="T9" fmla="*/ 69 h 87"/>
                  <a:gd name="T10" fmla="*/ 0 w 60"/>
                  <a:gd name="T11" fmla="*/ 82 h 87"/>
                  <a:gd name="T12" fmla="*/ 3 w 60"/>
                  <a:gd name="T13" fmla="*/ 87 h 87"/>
                  <a:gd name="T14" fmla="*/ 6 w 60"/>
                  <a:gd name="T15" fmla="*/ 87 h 87"/>
                  <a:gd name="T16" fmla="*/ 8 w 60"/>
                  <a:gd name="T17" fmla="*/ 87 h 87"/>
                  <a:gd name="T18" fmla="*/ 20 w 60"/>
                  <a:gd name="T19" fmla="*/ 80 h 87"/>
                  <a:gd name="T20" fmla="*/ 22 w 60"/>
                  <a:gd name="T21" fmla="*/ 78 h 87"/>
                  <a:gd name="T22" fmla="*/ 56 w 60"/>
                  <a:gd name="T23" fmla="*/ 19 h 87"/>
                  <a:gd name="T24" fmla="*/ 52 w 60"/>
                  <a:gd name="T25" fmla="*/ 2 h 87"/>
                  <a:gd name="T26" fmla="*/ 47 w 60"/>
                  <a:gd name="T27" fmla="*/ 14 h 87"/>
                  <a:gd name="T28" fmla="*/ 14 w 60"/>
                  <a:gd name="T29" fmla="*/ 72 h 87"/>
                  <a:gd name="T30" fmla="*/ 11 w 60"/>
                  <a:gd name="T31" fmla="*/ 73 h 87"/>
                  <a:gd name="T32" fmla="*/ 11 w 60"/>
                  <a:gd name="T33" fmla="*/ 70 h 87"/>
                  <a:gd name="T34" fmla="*/ 44 w 60"/>
                  <a:gd name="T35" fmla="*/ 12 h 87"/>
                  <a:gd name="T36" fmla="*/ 47 w 60"/>
                  <a:gd name="T37" fmla="*/ 11 h 87"/>
                  <a:gd name="T38" fmla="*/ 47 w 60"/>
                  <a:gd name="T39" fmla="*/ 1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87">
                    <a:moveTo>
                      <a:pt x="52" y="2"/>
                    </a:moveTo>
                    <a:cubicBezTo>
                      <a:pt x="50" y="1"/>
                      <a:pt x="48" y="0"/>
                      <a:pt x="46" y="0"/>
                    </a:cubicBezTo>
                    <a:cubicBezTo>
                      <a:pt x="41" y="0"/>
                      <a:pt x="37" y="3"/>
                      <a:pt x="35" y="7"/>
                    </a:cubicBezTo>
                    <a:cubicBezTo>
                      <a:pt x="1" y="66"/>
                      <a:pt x="1" y="66"/>
                      <a:pt x="1" y="66"/>
                    </a:cubicBezTo>
                    <a:cubicBezTo>
                      <a:pt x="0" y="67"/>
                      <a:pt x="0" y="68"/>
                      <a:pt x="0" y="69"/>
                    </a:cubicBezTo>
                    <a:cubicBezTo>
                      <a:pt x="0" y="82"/>
                      <a:pt x="0" y="82"/>
                      <a:pt x="0" y="82"/>
                    </a:cubicBezTo>
                    <a:cubicBezTo>
                      <a:pt x="0" y="84"/>
                      <a:pt x="1" y="86"/>
                      <a:pt x="3" y="87"/>
                    </a:cubicBezTo>
                    <a:cubicBezTo>
                      <a:pt x="4" y="87"/>
                      <a:pt x="5" y="87"/>
                      <a:pt x="6" y="87"/>
                    </a:cubicBezTo>
                    <a:cubicBezTo>
                      <a:pt x="7" y="87"/>
                      <a:pt x="7" y="87"/>
                      <a:pt x="8" y="87"/>
                    </a:cubicBezTo>
                    <a:cubicBezTo>
                      <a:pt x="20" y="80"/>
                      <a:pt x="20" y="80"/>
                      <a:pt x="20" y="80"/>
                    </a:cubicBezTo>
                    <a:cubicBezTo>
                      <a:pt x="21" y="80"/>
                      <a:pt x="22" y="79"/>
                      <a:pt x="22" y="78"/>
                    </a:cubicBezTo>
                    <a:cubicBezTo>
                      <a:pt x="56" y="19"/>
                      <a:pt x="56" y="19"/>
                      <a:pt x="56" y="19"/>
                    </a:cubicBezTo>
                    <a:cubicBezTo>
                      <a:pt x="60" y="13"/>
                      <a:pt x="58" y="6"/>
                      <a:pt x="52" y="2"/>
                    </a:cubicBezTo>
                    <a:close/>
                    <a:moveTo>
                      <a:pt x="47" y="14"/>
                    </a:moveTo>
                    <a:cubicBezTo>
                      <a:pt x="14" y="72"/>
                      <a:pt x="14" y="72"/>
                      <a:pt x="14" y="72"/>
                    </a:cubicBezTo>
                    <a:cubicBezTo>
                      <a:pt x="11" y="73"/>
                      <a:pt x="11" y="73"/>
                      <a:pt x="11" y="73"/>
                    </a:cubicBezTo>
                    <a:cubicBezTo>
                      <a:pt x="11" y="70"/>
                      <a:pt x="11" y="70"/>
                      <a:pt x="11" y="70"/>
                    </a:cubicBezTo>
                    <a:cubicBezTo>
                      <a:pt x="44" y="12"/>
                      <a:pt x="44" y="12"/>
                      <a:pt x="44" y="12"/>
                    </a:cubicBezTo>
                    <a:cubicBezTo>
                      <a:pt x="44" y="11"/>
                      <a:pt x="46" y="11"/>
                      <a:pt x="47" y="11"/>
                    </a:cubicBezTo>
                    <a:cubicBezTo>
                      <a:pt x="47" y="12"/>
                      <a:pt x="48" y="13"/>
                      <a:pt x="47"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gency FB" panose="020B0503020202020204" pitchFamily="34" charset="0"/>
                </a:endParaRPr>
              </a:p>
            </p:txBody>
          </p:sp>
          <p:sp>
            <p:nvSpPr>
              <p:cNvPr id="35" name="Freeform 21"/>
              <p:cNvSpPr>
                <a:spLocks/>
              </p:cNvSpPr>
              <p:nvPr/>
            </p:nvSpPr>
            <p:spPr bwMode="auto">
              <a:xfrm>
                <a:off x="41" y="83"/>
                <a:ext cx="89" cy="23"/>
              </a:xfrm>
              <a:custGeom>
                <a:avLst/>
                <a:gdLst>
                  <a:gd name="T0" fmla="*/ 38 w 38"/>
                  <a:gd name="T1" fmla="*/ 5 h 10"/>
                  <a:gd name="T2" fmla="*/ 32 w 38"/>
                  <a:gd name="T3" fmla="*/ 0 h 10"/>
                  <a:gd name="T4" fmla="*/ 6 w 38"/>
                  <a:gd name="T5" fmla="*/ 0 h 10"/>
                  <a:gd name="T6" fmla="*/ 0 w 38"/>
                  <a:gd name="T7" fmla="*/ 5 h 10"/>
                  <a:gd name="T8" fmla="*/ 6 w 38"/>
                  <a:gd name="T9" fmla="*/ 10 h 10"/>
                  <a:gd name="T10" fmla="*/ 32 w 38"/>
                  <a:gd name="T11" fmla="*/ 10 h 10"/>
                  <a:gd name="T12" fmla="*/ 38 w 38"/>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38" h="10">
                    <a:moveTo>
                      <a:pt x="38" y="5"/>
                    </a:moveTo>
                    <a:cubicBezTo>
                      <a:pt x="38" y="2"/>
                      <a:pt x="35" y="0"/>
                      <a:pt x="32" y="0"/>
                    </a:cubicBezTo>
                    <a:cubicBezTo>
                      <a:pt x="6" y="0"/>
                      <a:pt x="6" y="0"/>
                      <a:pt x="6" y="0"/>
                    </a:cubicBezTo>
                    <a:cubicBezTo>
                      <a:pt x="3" y="0"/>
                      <a:pt x="0" y="2"/>
                      <a:pt x="0" y="5"/>
                    </a:cubicBezTo>
                    <a:cubicBezTo>
                      <a:pt x="0" y="8"/>
                      <a:pt x="3" y="10"/>
                      <a:pt x="6" y="10"/>
                    </a:cubicBezTo>
                    <a:cubicBezTo>
                      <a:pt x="32" y="10"/>
                      <a:pt x="32" y="10"/>
                      <a:pt x="32" y="10"/>
                    </a:cubicBezTo>
                    <a:cubicBezTo>
                      <a:pt x="35" y="10"/>
                      <a:pt x="38" y="8"/>
                      <a:pt x="38"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gency FB" panose="020B0503020202020204" pitchFamily="34" charset="0"/>
                </a:endParaRPr>
              </a:p>
            </p:txBody>
          </p:sp>
          <p:sp>
            <p:nvSpPr>
              <p:cNvPr id="36" name="Freeform 22"/>
              <p:cNvSpPr>
                <a:spLocks/>
              </p:cNvSpPr>
              <p:nvPr/>
            </p:nvSpPr>
            <p:spPr bwMode="auto">
              <a:xfrm>
                <a:off x="41" y="132"/>
                <a:ext cx="56" cy="24"/>
              </a:xfrm>
              <a:custGeom>
                <a:avLst/>
                <a:gdLst>
                  <a:gd name="T0" fmla="*/ 6 w 24"/>
                  <a:gd name="T1" fmla="*/ 0 h 10"/>
                  <a:gd name="T2" fmla="*/ 0 w 24"/>
                  <a:gd name="T3" fmla="*/ 5 h 10"/>
                  <a:gd name="T4" fmla="*/ 6 w 24"/>
                  <a:gd name="T5" fmla="*/ 10 h 10"/>
                  <a:gd name="T6" fmla="*/ 19 w 24"/>
                  <a:gd name="T7" fmla="*/ 10 h 10"/>
                  <a:gd name="T8" fmla="*/ 24 w 24"/>
                  <a:gd name="T9" fmla="*/ 5 h 10"/>
                  <a:gd name="T10" fmla="*/ 19 w 24"/>
                  <a:gd name="T11" fmla="*/ 0 h 10"/>
                  <a:gd name="T12" fmla="*/ 6 w 2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4" h="10">
                    <a:moveTo>
                      <a:pt x="6" y="0"/>
                    </a:moveTo>
                    <a:cubicBezTo>
                      <a:pt x="3" y="0"/>
                      <a:pt x="0" y="2"/>
                      <a:pt x="0" y="5"/>
                    </a:cubicBezTo>
                    <a:cubicBezTo>
                      <a:pt x="0" y="8"/>
                      <a:pt x="3" y="10"/>
                      <a:pt x="6" y="10"/>
                    </a:cubicBezTo>
                    <a:cubicBezTo>
                      <a:pt x="19" y="10"/>
                      <a:pt x="19" y="10"/>
                      <a:pt x="19" y="10"/>
                    </a:cubicBezTo>
                    <a:cubicBezTo>
                      <a:pt x="22" y="10"/>
                      <a:pt x="24" y="8"/>
                      <a:pt x="24" y="5"/>
                    </a:cubicBezTo>
                    <a:cubicBezTo>
                      <a:pt x="24" y="2"/>
                      <a:pt x="22" y="0"/>
                      <a:pt x="19" y="0"/>
                    </a:cubicBez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gency FB" panose="020B0503020202020204" pitchFamily="34" charset="0"/>
                </a:endParaRPr>
              </a:p>
            </p:txBody>
          </p:sp>
        </p:grpSp>
      </p:grpSp>
      <p:grpSp>
        <p:nvGrpSpPr>
          <p:cNvPr id="7" name="组合 6"/>
          <p:cNvGrpSpPr/>
          <p:nvPr/>
        </p:nvGrpSpPr>
        <p:grpSpPr>
          <a:xfrm>
            <a:off x="8362951" y="1842559"/>
            <a:ext cx="1634067" cy="1608667"/>
            <a:chOff x="8362951" y="1842559"/>
            <a:chExt cx="1634067" cy="1608667"/>
          </a:xfrm>
        </p:grpSpPr>
        <p:sp>
          <p:nvSpPr>
            <p:cNvPr id="26" name="Rectangle 12"/>
            <p:cNvSpPr>
              <a:spLocks noChangeArrowheads="1"/>
            </p:cNvSpPr>
            <p:nvPr/>
          </p:nvSpPr>
          <p:spPr bwMode="auto">
            <a:xfrm>
              <a:off x="8362951" y="1842559"/>
              <a:ext cx="1634067" cy="1608667"/>
            </a:xfrm>
            <a:prstGeom prst="rect">
              <a:avLst/>
            </a:prstGeom>
            <a:solidFill>
              <a:srgbClr val="9BD4CC"/>
            </a:solidFill>
            <a:ln>
              <a:noFill/>
            </a:ln>
          </p:spPr>
          <p:txBody>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endParaRPr kumimoji="0" lang="zh-CN" altLang="zh-CN" sz="2400" b="0" i="0" u="none" strike="noStrike" kern="0" cap="none" spc="0" normalizeH="0" baseline="0" noProof="0" dirty="0">
                <a:ln>
                  <a:noFill/>
                </a:ln>
                <a:solidFill>
                  <a:prstClr val="black"/>
                </a:solidFill>
                <a:effectLst/>
                <a:uLnTx/>
                <a:uFillTx/>
                <a:latin typeface="Agency FB" panose="020B0503020202020204" pitchFamily="34" charset="0"/>
              </a:endParaRPr>
            </a:p>
          </p:txBody>
        </p:sp>
        <p:grpSp>
          <p:nvGrpSpPr>
            <p:cNvPr id="37" name="Group 23"/>
            <p:cNvGrpSpPr>
              <a:grpSpLocks/>
            </p:cNvGrpSpPr>
            <p:nvPr/>
          </p:nvGrpSpPr>
          <p:grpSpPr bwMode="auto">
            <a:xfrm>
              <a:off x="8881534" y="2301876"/>
              <a:ext cx="590551" cy="590549"/>
              <a:chOff x="0" y="0"/>
              <a:chExt cx="279" cy="279"/>
            </a:xfrm>
          </p:grpSpPr>
          <p:sp>
            <p:nvSpPr>
              <p:cNvPr id="38" name="Freeform 24"/>
              <p:cNvSpPr>
                <a:spLocks noEditPoints="1"/>
              </p:cNvSpPr>
              <p:nvPr/>
            </p:nvSpPr>
            <p:spPr bwMode="auto">
              <a:xfrm>
                <a:off x="0" y="0"/>
                <a:ext cx="279" cy="279"/>
              </a:xfrm>
              <a:custGeom>
                <a:avLst/>
                <a:gdLst>
                  <a:gd name="T0" fmla="*/ 114 w 118"/>
                  <a:gd name="T1" fmla="*/ 46 h 118"/>
                  <a:gd name="T2" fmla="*/ 103 w 118"/>
                  <a:gd name="T3" fmla="*/ 38 h 118"/>
                  <a:gd name="T4" fmla="*/ 107 w 118"/>
                  <a:gd name="T5" fmla="*/ 24 h 118"/>
                  <a:gd name="T6" fmla="*/ 89 w 118"/>
                  <a:gd name="T7" fmla="*/ 11 h 118"/>
                  <a:gd name="T8" fmla="*/ 76 w 118"/>
                  <a:gd name="T9" fmla="*/ 13 h 118"/>
                  <a:gd name="T10" fmla="*/ 68 w 118"/>
                  <a:gd name="T11" fmla="*/ 1 h 118"/>
                  <a:gd name="T12" fmla="*/ 46 w 118"/>
                  <a:gd name="T13" fmla="*/ 4 h 118"/>
                  <a:gd name="T14" fmla="*/ 39 w 118"/>
                  <a:gd name="T15" fmla="*/ 15 h 118"/>
                  <a:gd name="T16" fmla="*/ 24 w 118"/>
                  <a:gd name="T17" fmla="*/ 11 h 118"/>
                  <a:gd name="T18" fmla="*/ 11 w 118"/>
                  <a:gd name="T19" fmla="*/ 29 h 118"/>
                  <a:gd name="T20" fmla="*/ 14 w 118"/>
                  <a:gd name="T21" fmla="*/ 43 h 118"/>
                  <a:gd name="T22" fmla="*/ 1 w 118"/>
                  <a:gd name="T23" fmla="*/ 50 h 118"/>
                  <a:gd name="T24" fmla="*/ 1 w 118"/>
                  <a:gd name="T25" fmla="*/ 68 h 118"/>
                  <a:gd name="T26" fmla="*/ 14 w 118"/>
                  <a:gd name="T27" fmla="*/ 75 h 118"/>
                  <a:gd name="T28" fmla="*/ 11 w 118"/>
                  <a:gd name="T29" fmla="*/ 89 h 118"/>
                  <a:gd name="T30" fmla="*/ 24 w 118"/>
                  <a:gd name="T31" fmla="*/ 106 h 118"/>
                  <a:gd name="T32" fmla="*/ 39 w 118"/>
                  <a:gd name="T33" fmla="*/ 103 h 118"/>
                  <a:gd name="T34" fmla="*/ 46 w 118"/>
                  <a:gd name="T35" fmla="*/ 114 h 118"/>
                  <a:gd name="T36" fmla="*/ 59 w 118"/>
                  <a:gd name="T37" fmla="*/ 118 h 118"/>
                  <a:gd name="T38" fmla="*/ 72 w 118"/>
                  <a:gd name="T39" fmla="*/ 114 h 118"/>
                  <a:gd name="T40" fmla="*/ 80 w 118"/>
                  <a:gd name="T41" fmla="*/ 103 h 118"/>
                  <a:gd name="T42" fmla="*/ 94 w 118"/>
                  <a:gd name="T43" fmla="*/ 106 h 118"/>
                  <a:gd name="T44" fmla="*/ 107 w 118"/>
                  <a:gd name="T45" fmla="*/ 89 h 118"/>
                  <a:gd name="T46" fmla="*/ 105 w 118"/>
                  <a:gd name="T47" fmla="*/ 75 h 118"/>
                  <a:gd name="T48" fmla="*/ 118 w 118"/>
                  <a:gd name="T49" fmla="*/ 68 h 118"/>
                  <a:gd name="T50" fmla="*/ 118 w 118"/>
                  <a:gd name="T51" fmla="*/ 50 h 118"/>
                  <a:gd name="T52" fmla="*/ 99 w 118"/>
                  <a:gd name="T53" fmla="*/ 66 h 118"/>
                  <a:gd name="T54" fmla="*/ 93 w 118"/>
                  <a:gd name="T55" fmla="*/ 77 h 118"/>
                  <a:gd name="T56" fmla="*/ 97 w 118"/>
                  <a:gd name="T57" fmla="*/ 90 h 118"/>
                  <a:gd name="T58" fmla="*/ 82 w 118"/>
                  <a:gd name="T59" fmla="*/ 92 h 118"/>
                  <a:gd name="T60" fmla="*/ 70 w 118"/>
                  <a:gd name="T61" fmla="*/ 96 h 118"/>
                  <a:gd name="T62" fmla="*/ 64 w 118"/>
                  <a:gd name="T63" fmla="*/ 107 h 118"/>
                  <a:gd name="T64" fmla="*/ 52 w 118"/>
                  <a:gd name="T65" fmla="*/ 99 h 118"/>
                  <a:gd name="T66" fmla="*/ 41 w 118"/>
                  <a:gd name="T67" fmla="*/ 93 h 118"/>
                  <a:gd name="T68" fmla="*/ 28 w 118"/>
                  <a:gd name="T69" fmla="*/ 96 h 118"/>
                  <a:gd name="T70" fmla="*/ 26 w 118"/>
                  <a:gd name="T71" fmla="*/ 82 h 118"/>
                  <a:gd name="T72" fmla="*/ 23 w 118"/>
                  <a:gd name="T73" fmla="*/ 70 h 118"/>
                  <a:gd name="T74" fmla="*/ 11 w 118"/>
                  <a:gd name="T75" fmla="*/ 63 h 118"/>
                  <a:gd name="T76" fmla="*/ 11 w 118"/>
                  <a:gd name="T77" fmla="*/ 54 h 118"/>
                  <a:gd name="T78" fmla="*/ 23 w 118"/>
                  <a:gd name="T79" fmla="*/ 48 h 118"/>
                  <a:gd name="T80" fmla="*/ 26 w 118"/>
                  <a:gd name="T81" fmla="*/ 36 h 118"/>
                  <a:gd name="T82" fmla="*/ 28 w 118"/>
                  <a:gd name="T83" fmla="*/ 21 h 118"/>
                  <a:gd name="T84" fmla="*/ 41 w 118"/>
                  <a:gd name="T85" fmla="*/ 25 h 118"/>
                  <a:gd name="T86" fmla="*/ 52 w 118"/>
                  <a:gd name="T87" fmla="*/ 19 h 118"/>
                  <a:gd name="T88" fmla="*/ 64 w 118"/>
                  <a:gd name="T89" fmla="*/ 10 h 118"/>
                  <a:gd name="T90" fmla="*/ 70 w 118"/>
                  <a:gd name="T91" fmla="*/ 22 h 118"/>
                  <a:gd name="T92" fmla="*/ 82 w 118"/>
                  <a:gd name="T93" fmla="*/ 25 h 118"/>
                  <a:gd name="T94" fmla="*/ 97 w 118"/>
                  <a:gd name="T95" fmla="*/ 28 h 118"/>
                  <a:gd name="T96" fmla="*/ 93 w 118"/>
                  <a:gd name="T97" fmla="*/ 41 h 118"/>
                  <a:gd name="T98" fmla="*/ 99 w 118"/>
                  <a:gd name="T99" fmla="*/ 51 h 118"/>
                  <a:gd name="T100" fmla="*/ 108 w 118"/>
                  <a:gd name="T101" fmla="*/ 5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8" h="118">
                    <a:moveTo>
                      <a:pt x="118" y="50"/>
                    </a:moveTo>
                    <a:cubicBezTo>
                      <a:pt x="117" y="48"/>
                      <a:pt x="116" y="46"/>
                      <a:pt x="114" y="46"/>
                    </a:cubicBezTo>
                    <a:cubicBezTo>
                      <a:pt x="105" y="43"/>
                      <a:pt x="105" y="43"/>
                      <a:pt x="105" y="43"/>
                    </a:cubicBezTo>
                    <a:cubicBezTo>
                      <a:pt x="104" y="41"/>
                      <a:pt x="104" y="39"/>
                      <a:pt x="103" y="38"/>
                    </a:cubicBezTo>
                    <a:cubicBezTo>
                      <a:pt x="107" y="29"/>
                      <a:pt x="107" y="29"/>
                      <a:pt x="107" y="29"/>
                    </a:cubicBezTo>
                    <a:cubicBezTo>
                      <a:pt x="108" y="27"/>
                      <a:pt x="108" y="25"/>
                      <a:pt x="107" y="24"/>
                    </a:cubicBezTo>
                    <a:cubicBezTo>
                      <a:pt x="103" y="19"/>
                      <a:pt x="99" y="15"/>
                      <a:pt x="94" y="11"/>
                    </a:cubicBezTo>
                    <a:cubicBezTo>
                      <a:pt x="93" y="10"/>
                      <a:pt x="91" y="10"/>
                      <a:pt x="89" y="11"/>
                    </a:cubicBezTo>
                    <a:cubicBezTo>
                      <a:pt x="80" y="15"/>
                      <a:pt x="80" y="15"/>
                      <a:pt x="80" y="15"/>
                    </a:cubicBezTo>
                    <a:cubicBezTo>
                      <a:pt x="79" y="14"/>
                      <a:pt x="77" y="14"/>
                      <a:pt x="76" y="13"/>
                    </a:cubicBezTo>
                    <a:cubicBezTo>
                      <a:pt x="72" y="4"/>
                      <a:pt x="72" y="4"/>
                      <a:pt x="72" y="4"/>
                    </a:cubicBezTo>
                    <a:cubicBezTo>
                      <a:pt x="72" y="2"/>
                      <a:pt x="70" y="1"/>
                      <a:pt x="68" y="1"/>
                    </a:cubicBezTo>
                    <a:cubicBezTo>
                      <a:pt x="62" y="0"/>
                      <a:pt x="57" y="0"/>
                      <a:pt x="50" y="1"/>
                    </a:cubicBezTo>
                    <a:cubicBezTo>
                      <a:pt x="49" y="1"/>
                      <a:pt x="47" y="2"/>
                      <a:pt x="46" y="4"/>
                    </a:cubicBezTo>
                    <a:cubicBezTo>
                      <a:pt x="43" y="13"/>
                      <a:pt x="43" y="13"/>
                      <a:pt x="43" y="13"/>
                    </a:cubicBezTo>
                    <a:cubicBezTo>
                      <a:pt x="42" y="14"/>
                      <a:pt x="40" y="14"/>
                      <a:pt x="39" y="15"/>
                    </a:cubicBezTo>
                    <a:cubicBezTo>
                      <a:pt x="30" y="11"/>
                      <a:pt x="30" y="11"/>
                      <a:pt x="30" y="11"/>
                    </a:cubicBezTo>
                    <a:cubicBezTo>
                      <a:pt x="28" y="10"/>
                      <a:pt x="26" y="10"/>
                      <a:pt x="24" y="11"/>
                    </a:cubicBezTo>
                    <a:cubicBezTo>
                      <a:pt x="20" y="15"/>
                      <a:pt x="15" y="19"/>
                      <a:pt x="12" y="24"/>
                    </a:cubicBezTo>
                    <a:cubicBezTo>
                      <a:pt x="11" y="25"/>
                      <a:pt x="11" y="27"/>
                      <a:pt x="11" y="29"/>
                    </a:cubicBezTo>
                    <a:cubicBezTo>
                      <a:pt x="16" y="38"/>
                      <a:pt x="16" y="38"/>
                      <a:pt x="16" y="38"/>
                    </a:cubicBezTo>
                    <a:cubicBezTo>
                      <a:pt x="15" y="39"/>
                      <a:pt x="14" y="41"/>
                      <a:pt x="14" y="43"/>
                    </a:cubicBezTo>
                    <a:cubicBezTo>
                      <a:pt x="4" y="46"/>
                      <a:pt x="4" y="46"/>
                      <a:pt x="4" y="46"/>
                    </a:cubicBezTo>
                    <a:cubicBezTo>
                      <a:pt x="3" y="46"/>
                      <a:pt x="1" y="48"/>
                      <a:pt x="1" y="50"/>
                    </a:cubicBezTo>
                    <a:cubicBezTo>
                      <a:pt x="1" y="53"/>
                      <a:pt x="0" y="56"/>
                      <a:pt x="0" y="59"/>
                    </a:cubicBezTo>
                    <a:cubicBezTo>
                      <a:pt x="0" y="62"/>
                      <a:pt x="1" y="64"/>
                      <a:pt x="1" y="68"/>
                    </a:cubicBezTo>
                    <a:cubicBezTo>
                      <a:pt x="1" y="70"/>
                      <a:pt x="3" y="71"/>
                      <a:pt x="4" y="72"/>
                    </a:cubicBezTo>
                    <a:cubicBezTo>
                      <a:pt x="14" y="75"/>
                      <a:pt x="14" y="75"/>
                      <a:pt x="14" y="75"/>
                    </a:cubicBezTo>
                    <a:cubicBezTo>
                      <a:pt x="14" y="77"/>
                      <a:pt x="15" y="78"/>
                      <a:pt x="16" y="80"/>
                    </a:cubicBezTo>
                    <a:cubicBezTo>
                      <a:pt x="11" y="89"/>
                      <a:pt x="11" y="89"/>
                      <a:pt x="11" y="89"/>
                    </a:cubicBezTo>
                    <a:cubicBezTo>
                      <a:pt x="11" y="90"/>
                      <a:pt x="11" y="92"/>
                      <a:pt x="12" y="94"/>
                    </a:cubicBezTo>
                    <a:cubicBezTo>
                      <a:pt x="15" y="99"/>
                      <a:pt x="20" y="103"/>
                      <a:pt x="24" y="106"/>
                    </a:cubicBezTo>
                    <a:cubicBezTo>
                      <a:pt x="26" y="107"/>
                      <a:pt x="28" y="108"/>
                      <a:pt x="30" y="107"/>
                    </a:cubicBezTo>
                    <a:cubicBezTo>
                      <a:pt x="39" y="103"/>
                      <a:pt x="39" y="103"/>
                      <a:pt x="39" y="103"/>
                    </a:cubicBezTo>
                    <a:cubicBezTo>
                      <a:pt x="40" y="103"/>
                      <a:pt x="42" y="104"/>
                      <a:pt x="43" y="104"/>
                    </a:cubicBezTo>
                    <a:cubicBezTo>
                      <a:pt x="46" y="114"/>
                      <a:pt x="46" y="114"/>
                      <a:pt x="46" y="114"/>
                    </a:cubicBezTo>
                    <a:cubicBezTo>
                      <a:pt x="47" y="116"/>
                      <a:pt x="49" y="117"/>
                      <a:pt x="50" y="117"/>
                    </a:cubicBezTo>
                    <a:cubicBezTo>
                      <a:pt x="54" y="118"/>
                      <a:pt x="57" y="118"/>
                      <a:pt x="59" y="118"/>
                    </a:cubicBezTo>
                    <a:cubicBezTo>
                      <a:pt x="62" y="118"/>
                      <a:pt x="65" y="118"/>
                      <a:pt x="68" y="117"/>
                    </a:cubicBezTo>
                    <a:cubicBezTo>
                      <a:pt x="70" y="117"/>
                      <a:pt x="72" y="116"/>
                      <a:pt x="72" y="114"/>
                    </a:cubicBezTo>
                    <a:cubicBezTo>
                      <a:pt x="76" y="104"/>
                      <a:pt x="76" y="104"/>
                      <a:pt x="76" y="104"/>
                    </a:cubicBezTo>
                    <a:cubicBezTo>
                      <a:pt x="77" y="104"/>
                      <a:pt x="79" y="103"/>
                      <a:pt x="80" y="103"/>
                    </a:cubicBezTo>
                    <a:cubicBezTo>
                      <a:pt x="89" y="107"/>
                      <a:pt x="89" y="107"/>
                      <a:pt x="89" y="107"/>
                    </a:cubicBezTo>
                    <a:cubicBezTo>
                      <a:pt x="91" y="108"/>
                      <a:pt x="93" y="107"/>
                      <a:pt x="94" y="106"/>
                    </a:cubicBezTo>
                    <a:cubicBezTo>
                      <a:pt x="99" y="103"/>
                      <a:pt x="103" y="99"/>
                      <a:pt x="107" y="94"/>
                    </a:cubicBezTo>
                    <a:cubicBezTo>
                      <a:pt x="108" y="92"/>
                      <a:pt x="108" y="90"/>
                      <a:pt x="107" y="89"/>
                    </a:cubicBezTo>
                    <a:cubicBezTo>
                      <a:pt x="103" y="80"/>
                      <a:pt x="103" y="80"/>
                      <a:pt x="103" y="80"/>
                    </a:cubicBezTo>
                    <a:cubicBezTo>
                      <a:pt x="104" y="78"/>
                      <a:pt x="104" y="77"/>
                      <a:pt x="105" y="75"/>
                    </a:cubicBezTo>
                    <a:cubicBezTo>
                      <a:pt x="114" y="72"/>
                      <a:pt x="114" y="72"/>
                      <a:pt x="114" y="72"/>
                    </a:cubicBezTo>
                    <a:cubicBezTo>
                      <a:pt x="116" y="71"/>
                      <a:pt x="117" y="70"/>
                      <a:pt x="118" y="68"/>
                    </a:cubicBezTo>
                    <a:cubicBezTo>
                      <a:pt x="118" y="64"/>
                      <a:pt x="118" y="62"/>
                      <a:pt x="118" y="59"/>
                    </a:cubicBezTo>
                    <a:cubicBezTo>
                      <a:pt x="118" y="56"/>
                      <a:pt x="118" y="53"/>
                      <a:pt x="118" y="50"/>
                    </a:cubicBezTo>
                    <a:close/>
                    <a:moveTo>
                      <a:pt x="108" y="63"/>
                    </a:moveTo>
                    <a:cubicBezTo>
                      <a:pt x="99" y="66"/>
                      <a:pt x="99" y="66"/>
                      <a:pt x="99" y="66"/>
                    </a:cubicBezTo>
                    <a:cubicBezTo>
                      <a:pt x="98" y="67"/>
                      <a:pt x="97" y="68"/>
                      <a:pt x="96" y="70"/>
                    </a:cubicBezTo>
                    <a:cubicBezTo>
                      <a:pt x="95" y="72"/>
                      <a:pt x="94" y="75"/>
                      <a:pt x="93" y="77"/>
                    </a:cubicBezTo>
                    <a:cubicBezTo>
                      <a:pt x="92" y="79"/>
                      <a:pt x="92" y="80"/>
                      <a:pt x="93" y="82"/>
                    </a:cubicBezTo>
                    <a:cubicBezTo>
                      <a:pt x="97" y="90"/>
                      <a:pt x="97" y="90"/>
                      <a:pt x="97" y="90"/>
                    </a:cubicBezTo>
                    <a:cubicBezTo>
                      <a:pt x="95" y="92"/>
                      <a:pt x="93" y="94"/>
                      <a:pt x="91" y="96"/>
                    </a:cubicBezTo>
                    <a:cubicBezTo>
                      <a:pt x="82" y="92"/>
                      <a:pt x="82" y="92"/>
                      <a:pt x="82" y="92"/>
                    </a:cubicBezTo>
                    <a:cubicBezTo>
                      <a:pt x="81" y="92"/>
                      <a:pt x="79" y="92"/>
                      <a:pt x="78" y="93"/>
                    </a:cubicBezTo>
                    <a:cubicBezTo>
                      <a:pt x="75" y="94"/>
                      <a:pt x="73" y="95"/>
                      <a:pt x="70" y="96"/>
                    </a:cubicBezTo>
                    <a:cubicBezTo>
                      <a:pt x="69" y="96"/>
                      <a:pt x="67" y="97"/>
                      <a:pt x="67" y="99"/>
                    </a:cubicBezTo>
                    <a:cubicBezTo>
                      <a:pt x="64" y="107"/>
                      <a:pt x="64" y="107"/>
                      <a:pt x="64" y="107"/>
                    </a:cubicBezTo>
                    <a:cubicBezTo>
                      <a:pt x="61" y="108"/>
                      <a:pt x="58" y="108"/>
                      <a:pt x="55" y="107"/>
                    </a:cubicBezTo>
                    <a:cubicBezTo>
                      <a:pt x="52" y="99"/>
                      <a:pt x="52" y="99"/>
                      <a:pt x="52" y="99"/>
                    </a:cubicBezTo>
                    <a:cubicBezTo>
                      <a:pt x="51" y="97"/>
                      <a:pt x="50" y="96"/>
                      <a:pt x="48" y="96"/>
                    </a:cubicBezTo>
                    <a:cubicBezTo>
                      <a:pt x="46" y="95"/>
                      <a:pt x="43" y="94"/>
                      <a:pt x="41" y="93"/>
                    </a:cubicBezTo>
                    <a:cubicBezTo>
                      <a:pt x="40" y="92"/>
                      <a:pt x="38" y="92"/>
                      <a:pt x="36" y="92"/>
                    </a:cubicBezTo>
                    <a:cubicBezTo>
                      <a:pt x="28" y="96"/>
                      <a:pt x="28" y="96"/>
                      <a:pt x="28" y="96"/>
                    </a:cubicBezTo>
                    <a:cubicBezTo>
                      <a:pt x="26" y="94"/>
                      <a:pt x="24" y="92"/>
                      <a:pt x="22" y="90"/>
                    </a:cubicBezTo>
                    <a:cubicBezTo>
                      <a:pt x="26" y="82"/>
                      <a:pt x="26" y="82"/>
                      <a:pt x="26" y="82"/>
                    </a:cubicBezTo>
                    <a:cubicBezTo>
                      <a:pt x="26" y="80"/>
                      <a:pt x="26" y="79"/>
                      <a:pt x="26" y="77"/>
                    </a:cubicBezTo>
                    <a:cubicBezTo>
                      <a:pt x="24" y="75"/>
                      <a:pt x="23" y="72"/>
                      <a:pt x="23" y="70"/>
                    </a:cubicBezTo>
                    <a:cubicBezTo>
                      <a:pt x="22" y="68"/>
                      <a:pt x="21" y="67"/>
                      <a:pt x="19" y="66"/>
                    </a:cubicBezTo>
                    <a:cubicBezTo>
                      <a:pt x="11" y="63"/>
                      <a:pt x="11" y="63"/>
                      <a:pt x="11" y="63"/>
                    </a:cubicBezTo>
                    <a:cubicBezTo>
                      <a:pt x="11" y="62"/>
                      <a:pt x="10" y="60"/>
                      <a:pt x="10" y="59"/>
                    </a:cubicBezTo>
                    <a:cubicBezTo>
                      <a:pt x="10" y="57"/>
                      <a:pt x="11" y="56"/>
                      <a:pt x="11" y="54"/>
                    </a:cubicBezTo>
                    <a:cubicBezTo>
                      <a:pt x="19" y="51"/>
                      <a:pt x="19" y="51"/>
                      <a:pt x="19" y="51"/>
                    </a:cubicBezTo>
                    <a:cubicBezTo>
                      <a:pt x="21" y="51"/>
                      <a:pt x="22" y="49"/>
                      <a:pt x="23" y="48"/>
                    </a:cubicBezTo>
                    <a:cubicBezTo>
                      <a:pt x="23" y="45"/>
                      <a:pt x="24" y="43"/>
                      <a:pt x="26" y="41"/>
                    </a:cubicBezTo>
                    <a:cubicBezTo>
                      <a:pt x="26" y="39"/>
                      <a:pt x="26" y="37"/>
                      <a:pt x="26" y="36"/>
                    </a:cubicBezTo>
                    <a:cubicBezTo>
                      <a:pt x="22" y="28"/>
                      <a:pt x="22" y="28"/>
                      <a:pt x="22" y="28"/>
                    </a:cubicBezTo>
                    <a:cubicBezTo>
                      <a:pt x="24" y="25"/>
                      <a:pt x="26" y="23"/>
                      <a:pt x="28" y="21"/>
                    </a:cubicBezTo>
                    <a:cubicBezTo>
                      <a:pt x="36" y="25"/>
                      <a:pt x="36" y="25"/>
                      <a:pt x="36" y="25"/>
                    </a:cubicBezTo>
                    <a:cubicBezTo>
                      <a:pt x="38" y="26"/>
                      <a:pt x="40" y="26"/>
                      <a:pt x="41" y="25"/>
                    </a:cubicBezTo>
                    <a:cubicBezTo>
                      <a:pt x="43" y="24"/>
                      <a:pt x="46" y="23"/>
                      <a:pt x="48" y="22"/>
                    </a:cubicBezTo>
                    <a:cubicBezTo>
                      <a:pt x="50" y="22"/>
                      <a:pt x="51" y="20"/>
                      <a:pt x="52" y="19"/>
                    </a:cubicBezTo>
                    <a:cubicBezTo>
                      <a:pt x="55" y="10"/>
                      <a:pt x="55" y="10"/>
                      <a:pt x="55" y="10"/>
                    </a:cubicBezTo>
                    <a:cubicBezTo>
                      <a:pt x="58" y="10"/>
                      <a:pt x="61" y="10"/>
                      <a:pt x="64" y="10"/>
                    </a:cubicBezTo>
                    <a:cubicBezTo>
                      <a:pt x="67" y="19"/>
                      <a:pt x="67" y="19"/>
                      <a:pt x="67" y="19"/>
                    </a:cubicBezTo>
                    <a:cubicBezTo>
                      <a:pt x="67" y="20"/>
                      <a:pt x="69" y="22"/>
                      <a:pt x="70" y="22"/>
                    </a:cubicBezTo>
                    <a:cubicBezTo>
                      <a:pt x="73" y="23"/>
                      <a:pt x="75" y="24"/>
                      <a:pt x="78" y="25"/>
                    </a:cubicBezTo>
                    <a:cubicBezTo>
                      <a:pt x="79" y="26"/>
                      <a:pt x="81" y="26"/>
                      <a:pt x="82" y="25"/>
                    </a:cubicBezTo>
                    <a:cubicBezTo>
                      <a:pt x="91" y="21"/>
                      <a:pt x="91" y="21"/>
                      <a:pt x="91" y="21"/>
                    </a:cubicBezTo>
                    <a:cubicBezTo>
                      <a:pt x="93" y="23"/>
                      <a:pt x="95" y="25"/>
                      <a:pt x="97" y="28"/>
                    </a:cubicBezTo>
                    <a:cubicBezTo>
                      <a:pt x="93" y="36"/>
                      <a:pt x="93" y="36"/>
                      <a:pt x="93" y="36"/>
                    </a:cubicBezTo>
                    <a:cubicBezTo>
                      <a:pt x="92" y="37"/>
                      <a:pt x="92" y="39"/>
                      <a:pt x="93" y="41"/>
                    </a:cubicBezTo>
                    <a:cubicBezTo>
                      <a:pt x="94" y="43"/>
                      <a:pt x="95" y="45"/>
                      <a:pt x="96" y="48"/>
                    </a:cubicBezTo>
                    <a:cubicBezTo>
                      <a:pt x="97" y="49"/>
                      <a:pt x="98" y="51"/>
                      <a:pt x="99" y="51"/>
                    </a:cubicBezTo>
                    <a:cubicBezTo>
                      <a:pt x="108" y="54"/>
                      <a:pt x="108" y="54"/>
                      <a:pt x="108" y="54"/>
                    </a:cubicBezTo>
                    <a:cubicBezTo>
                      <a:pt x="108" y="56"/>
                      <a:pt x="108" y="57"/>
                      <a:pt x="108" y="59"/>
                    </a:cubicBezTo>
                    <a:cubicBezTo>
                      <a:pt x="108" y="60"/>
                      <a:pt x="108" y="62"/>
                      <a:pt x="108"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gency FB" panose="020B0503020202020204" pitchFamily="34" charset="0"/>
                </a:endParaRPr>
              </a:p>
            </p:txBody>
          </p:sp>
          <p:sp>
            <p:nvSpPr>
              <p:cNvPr id="39" name="Freeform 25"/>
              <p:cNvSpPr>
                <a:spLocks noEditPoints="1"/>
              </p:cNvSpPr>
              <p:nvPr/>
            </p:nvSpPr>
            <p:spPr bwMode="auto">
              <a:xfrm>
                <a:off x="86" y="80"/>
                <a:ext cx="111" cy="111"/>
              </a:xfrm>
              <a:custGeom>
                <a:avLst/>
                <a:gdLst>
                  <a:gd name="T0" fmla="*/ 23 w 47"/>
                  <a:gd name="T1" fmla="*/ 0 h 47"/>
                  <a:gd name="T2" fmla="*/ 0 w 47"/>
                  <a:gd name="T3" fmla="*/ 24 h 47"/>
                  <a:gd name="T4" fmla="*/ 23 w 47"/>
                  <a:gd name="T5" fmla="*/ 47 h 47"/>
                  <a:gd name="T6" fmla="*/ 47 w 47"/>
                  <a:gd name="T7" fmla="*/ 24 h 47"/>
                  <a:gd name="T8" fmla="*/ 23 w 47"/>
                  <a:gd name="T9" fmla="*/ 0 h 47"/>
                  <a:gd name="T10" fmla="*/ 23 w 47"/>
                  <a:gd name="T11" fmla="*/ 37 h 47"/>
                  <a:gd name="T12" fmla="*/ 10 w 47"/>
                  <a:gd name="T13" fmla="*/ 24 h 47"/>
                  <a:gd name="T14" fmla="*/ 23 w 47"/>
                  <a:gd name="T15" fmla="*/ 10 h 47"/>
                  <a:gd name="T16" fmla="*/ 37 w 47"/>
                  <a:gd name="T17" fmla="*/ 24 h 47"/>
                  <a:gd name="T18" fmla="*/ 23 w 47"/>
                  <a:gd name="T19" fmla="*/ 3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3" y="0"/>
                    </a:moveTo>
                    <a:cubicBezTo>
                      <a:pt x="10" y="0"/>
                      <a:pt x="0" y="11"/>
                      <a:pt x="0" y="24"/>
                    </a:cubicBezTo>
                    <a:cubicBezTo>
                      <a:pt x="0" y="37"/>
                      <a:pt x="10" y="47"/>
                      <a:pt x="23" y="47"/>
                    </a:cubicBezTo>
                    <a:cubicBezTo>
                      <a:pt x="36" y="47"/>
                      <a:pt x="47" y="37"/>
                      <a:pt x="47" y="24"/>
                    </a:cubicBezTo>
                    <a:cubicBezTo>
                      <a:pt x="47" y="11"/>
                      <a:pt x="36" y="0"/>
                      <a:pt x="23" y="0"/>
                    </a:cubicBezTo>
                    <a:close/>
                    <a:moveTo>
                      <a:pt x="23" y="37"/>
                    </a:moveTo>
                    <a:cubicBezTo>
                      <a:pt x="16" y="37"/>
                      <a:pt x="10" y="31"/>
                      <a:pt x="10" y="24"/>
                    </a:cubicBezTo>
                    <a:cubicBezTo>
                      <a:pt x="10" y="16"/>
                      <a:pt x="16" y="10"/>
                      <a:pt x="23" y="10"/>
                    </a:cubicBezTo>
                    <a:cubicBezTo>
                      <a:pt x="31" y="10"/>
                      <a:pt x="37" y="16"/>
                      <a:pt x="37" y="24"/>
                    </a:cubicBezTo>
                    <a:cubicBezTo>
                      <a:pt x="37" y="31"/>
                      <a:pt x="31" y="37"/>
                      <a:pt x="23"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gency FB" panose="020B0503020202020204" pitchFamily="34" charset="0"/>
                </a:endParaRPr>
              </a:p>
            </p:txBody>
          </p:sp>
        </p:grpSp>
      </p:grpSp>
      <p:grpSp>
        <p:nvGrpSpPr>
          <p:cNvPr id="3" name="组合 2"/>
          <p:cNvGrpSpPr/>
          <p:nvPr/>
        </p:nvGrpSpPr>
        <p:grpSpPr>
          <a:xfrm>
            <a:off x="1282700" y="3607859"/>
            <a:ext cx="1608667" cy="1608667"/>
            <a:chOff x="1282700" y="3607859"/>
            <a:chExt cx="1608667" cy="1608667"/>
          </a:xfrm>
        </p:grpSpPr>
        <p:sp>
          <p:nvSpPr>
            <p:cNvPr id="30" name="Rectangle 16"/>
            <p:cNvSpPr>
              <a:spLocks noChangeArrowheads="1"/>
            </p:cNvSpPr>
            <p:nvPr/>
          </p:nvSpPr>
          <p:spPr bwMode="auto">
            <a:xfrm>
              <a:off x="1282700" y="3607859"/>
              <a:ext cx="1608667" cy="1608667"/>
            </a:xfrm>
            <a:prstGeom prst="rect">
              <a:avLst/>
            </a:prstGeom>
            <a:solidFill>
              <a:srgbClr val="9BD4CC"/>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prstClr val="black"/>
                </a:solidFill>
                <a:effectLst/>
                <a:uLnTx/>
                <a:uFillTx/>
                <a:latin typeface="Agency FB" panose="020B0503020202020204" pitchFamily="34" charset="0"/>
              </a:endParaRPr>
            </a:p>
          </p:txBody>
        </p:sp>
        <p:grpSp>
          <p:nvGrpSpPr>
            <p:cNvPr id="40" name="Group 26"/>
            <p:cNvGrpSpPr>
              <a:grpSpLocks/>
            </p:cNvGrpSpPr>
            <p:nvPr/>
          </p:nvGrpSpPr>
          <p:grpSpPr bwMode="auto">
            <a:xfrm>
              <a:off x="1792818" y="4111626"/>
              <a:ext cx="594783" cy="601133"/>
              <a:chOff x="0" y="0"/>
              <a:chExt cx="281" cy="284"/>
            </a:xfrm>
          </p:grpSpPr>
          <p:sp>
            <p:nvSpPr>
              <p:cNvPr id="41" name="Freeform 27"/>
              <p:cNvSpPr>
                <a:spLocks/>
              </p:cNvSpPr>
              <p:nvPr/>
            </p:nvSpPr>
            <p:spPr bwMode="auto">
              <a:xfrm>
                <a:off x="0" y="0"/>
                <a:ext cx="281" cy="206"/>
              </a:xfrm>
              <a:custGeom>
                <a:avLst/>
                <a:gdLst>
                  <a:gd name="T0" fmla="*/ 91 w 119"/>
                  <a:gd name="T1" fmla="*/ 32 h 87"/>
                  <a:gd name="T2" fmla="*/ 86 w 119"/>
                  <a:gd name="T3" fmla="*/ 32 h 87"/>
                  <a:gd name="T4" fmla="*/ 86 w 119"/>
                  <a:gd name="T5" fmla="*/ 30 h 87"/>
                  <a:gd name="T6" fmla="*/ 56 w 119"/>
                  <a:gd name="T7" fmla="*/ 0 h 87"/>
                  <a:gd name="T8" fmla="*/ 27 w 119"/>
                  <a:gd name="T9" fmla="*/ 25 h 87"/>
                  <a:gd name="T10" fmla="*/ 19 w 119"/>
                  <a:gd name="T11" fmla="*/ 26 h 87"/>
                  <a:gd name="T12" fmla="*/ 19 w 119"/>
                  <a:gd name="T13" fmla="*/ 26 h 87"/>
                  <a:gd name="T14" fmla="*/ 7 w 119"/>
                  <a:gd name="T15" fmla="*/ 43 h 87"/>
                  <a:gd name="T16" fmla="*/ 9 w 119"/>
                  <a:gd name="T17" fmla="*/ 52 h 87"/>
                  <a:gd name="T18" fmla="*/ 0 w 119"/>
                  <a:gd name="T19" fmla="*/ 68 h 87"/>
                  <a:gd name="T20" fmla="*/ 19 w 119"/>
                  <a:gd name="T21" fmla="*/ 87 h 87"/>
                  <a:gd name="T22" fmla="*/ 39 w 119"/>
                  <a:gd name="T23" fmla="*/ 87 h 87"/>
                  <a:gd name="T24" fmla="*/ 44 w 119"/>
                  <a:gd name="T25" fmla="*/ 81 h 87"/>
                  <a:gd name="T26" fmla="*/ 39 w 119"/>
                  <a:gd name="T27" fmla="*/ 76 h 87"/>
                  <a:gd name="T28" fmla="*/ 19 w 119"/>
                  <a:gd name="T29" fmla="*/ 76 h 87"/>
                  <a:gd name="T30" fmla="*/ 10 w 119"/>
                  <a:gd name="T31" fmla="*/ 68 h 87"/>
                  <a:gd name="T32" fmla="*/ 18 w 119"/>
                  <a:gd name="T33" fmla="*/ 59 h 87"/>
                  <a:gd name="T34" fmla="*/ 22 w 119"/>
                  <a:gd name="T35" fmla="*/ 55 h 87"/>
                  <a:gd name="T36" fmla="*/ 20 w 119"/>
                  <a:gd name="T37" fmla="*/ 50 h 87"/>
                  <a:gd name="T38" fmla="*/ 17 w 119"/>
                  <a:gd name="T39" fmla="*/ 43 h 87"/>
                  <a:gd name="T40" fmla="*/ 22 w 119"/>
                  <a:gd name="T41" fmla="*/ 35 h 87"/>
                  <a:gd name="T42" fmla="*/ 22 w 119"/>
                  <a:gd name="T43" fmla="*/ 35 h 87"/>
                  <a:gd name="T44" fmla="*/ 30 w 119"/>
                  <a:gd name="T45" fmla="*/ 36 h 87"/>
                  <a:gd name="T46" fmla="*/ 35 w 119"/>
                  <a:gd name="T47" fmla="*/ 36 h 87"/>
                  <a:gd name="T48" fmla="*/ 37 w 119"/>
                  <a:gd name="T49" fmla="*/ 31 h 87"/>
                  <a:gd name="T50" fmla="*/ 37 w 119"/>
                  <a:gd name="T51" fmla="*/ 30 h 87"/>
                  <a:gd name="T52" fmla="*/ 37 w 119"/>
                  <a:gd name="T53" fmla="*/ 30 h 87"/>
                  <a:gd name="T54" fmla="*/ 56 w 119"/>
                  <a:gd name="T55" fmla="*/ 11 h 87"/>
                  <a:gd name="T56" fmla="*/ 75 w 119"/>
                  <a:gd name="T57" fmla="*/ 30 h 87"/>
                  <a:gd name="T58" fmla="*/ 73 w 119"/>
                  <a:gd name="T59" fmla="*/ 40 h 87"/>
                  <a:gd name="T60" fmla="*/ 74 w 119"/>
                  <a:gd name="T61" fmla="*/ 46 h 87"/>
                  <a:gd name="T62" fmla="*/ 80 w 119"/>
                  <a:gd name="T63" fmla="*/ 46 h 87"/>
                  <a:gd name="T64" fmla="*/ 91 w 119"/>
                  <a:gd name="T65" fmla="*/ 42 h 87"/>
                  <a:gd name="T66" fmla="*/ 108 w 119"/>
                  <a:gd name="T67" fmla="*/ 59 h 87"/>
                  <a:gd name="T68" fmla="*/ 91 w 119"/>
                  <a:gd name="T69" fmla="*/ 76 h 87"/>
                  <a:gd name="T70" fmla="*/ 80 w 119"/>
                  <a:gd name="T71" fmla="*/ 76 h 87"/>
                  <a:gd name="T72" fmla="*/ 75 w 119"/>
                  <a:gd name="T73" fmla="*/ 81 h 87"/>
                  <a:gd name="T74" fmla="*/ 80 w 119"/>
                  <a:gd name="T75" fmla="*/ 87 h 87"/>
                  <a:gd name="T76" fmla="*/ 91 w 119"/>
                  <a:gd name="T77" fmla="*/ 87 h 87"/>
                  <a:gd name="T78" fmla="*/ 119 w 119"/>
                  <a:gd name="T79" fmla="*/ 59 h 87"/>
                  <a:gd name="T80" fmla="*/ 91 w 119"/>
                  <a:gd name="T81" fmla="*/ 3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87">
                    <a:moveTo>
                      <a:pt x="91" y="32"/>
                    </a:moveTo>
                    <a:cubicBezTo>
                      <a:pt x="89" y="32"/>
                      <a:pt x="87" y="32"/>
                      <a:pt x="86" y="32"/>
                    </a:cubicBezTo>
                    <a:cubicBezTo>
                      <a:pt x="86" y="31"/>
                      <a:pt x="86" y="31"/>
                      <a:pt x="86" y="30"/>
                    </a:cubicBezTo>
                    <a:cubicBezTo>
                      <a:pt x="86" y="13"/>
                      <a:pt x="72" y="0"/>
                      <a:pt x="56" y="0"/>
                    </a:cubicBezTo>
                    <a:cubicBezTo>
                      <a:pt x="42" y="0"/>
                      <a:pt x="30" y="11"/>
                      <a:pt x="27" y="25"/>
                    </a:cubicBezTo>
                    <a:cubicBezTo>
                      <a:pt x="24" y="24"/>
                      <a:pt x="21" y="25"/>
                      <a:pt x="19" y="26"/>
                    </a:cubicBezTo>
                    <a:cubicBezTo>
                      <a:pt x="19" y="26"/>
                      <a:pt x="19" y="26"/>
                      <a:pt x="19" y="26"/>
                    </a:cubicBezTo>
                    <a:cubicBezTo>
                      <a:pt x="11" y="29"/>
                      <a:pt x="7" y="36"/>
                      <a:pt x="7" y="43"/>
                    </a:cubicBezTo>
                    <a:cubicBezTo>
                      <a:pt x="7" y="46"/>
                      <a:pt x="7" y="49"/>
                      <a:pt x="9" y="52"/>
                    </a:cubicBezTo>
                    <a:cubicBezTo>
                      <a:pt x="3" y="55"/>
                      <a:pt x="0" y="61"/>
                      <a:pt x="0" y="68"/>
                    </a:cubicBezTo>
                    <a:cubicBezTo>
                      <a:pt x="0" y="78"/>
                      <a:pt x="8" y="87"/>
                      <a:pt x="19" y="87"/>
                    </a:cubicBezTo>
                    <a:cubicBezTo>
                      <a:pt x="39" y="87"/>
                      <a:pt x="39" y="87"/>
                      <a:pt x="39" y="87"/>
                    </a:cubicBezTo>
                    <a:cubicBezTo>
                      <a:pt x="41" y="87"/>
                      <a:pt x="44" y="84"/>
                      <a:pt x="44" y="81"/>
                    </a:cubicBezTo>
                    <a:cubicBezTo>
                      <a:pt x="44" y="79"/>
                      <a:pt x="41" y="76"/>
                      <a:pt x="39" y="76"/>
                    </a:cubicBezTo>
                    <a:cubicBezTo>
                      <a:pt x="19" y="76"/>
                      <a:pt x="19" y="76"/>
                      <a:pt x="19" y="76"/>
                    </a:cubicBezTo>
                    <a:cubicBezTo>
                      <a:pt x="14" y="76"/>
                      <a:pt x="10" y="72"/>
                      <a:pt x="10" y="68"/>
                    </a:cubicBezTo>
                    <a:cubicBezTo>
                      <a:pt x="10" y="63"/>
                      <a:pt x="13" y="60"/>
                      <a:pt x="18" y="59"/>
                    </a:cubicBezTo>
                    <a:cubicBezTo>
                      <a:pt x="20" y="59"/>
                      <a:pt x="21" y="57"/>
                      <a:pt x="22" y="55"/>
                    </a:cubicBezTo>
                    <a:cubicBezTo>
                      <a:pt x="22" y="53"/>
                      <a:pt x="22" y="51"/>
                      <a:pt x="20" y="50"/>
                    </a:cubicBezTo>
                    <a:cubicBezTo>
                      <a:pt x="18" y="48"/>
                      <a:pt x="17" y="46"/>
                      <a:pt x="17" y="43"/>
                    </a:cubicBezTo>
                    <a:cubicBezTo>
                      <a:pt x="17" y="40"/>
                      <a:pt x="19" y="37"/>
                      <a:pt x="22" y="35"/>
                    </a:cubicBezTo>
                    <a:cubicBezTo>
                      <a:pt x="22" y="35"/>
                      <a:pt x="22" y="35"/>
                      <a:pt x="22" y="35"/>
                    </a:cubicBezTo>
                    <a:cubicBezTo>
                      <a:pt x="25" y="34"/>
                      <a:pt x="27" y="35"/>
                      <a:pt x="30" y="36"/>
                    </a:cubicBezTo>
                    <a:cubicBezTo>
                      <a:pt x="31" y="37"/>
                      <a:pt x="33" y="37"/>
                      <a:pt x="35" y="36"/>
                    </a:cubicBezTo>
                    <a:cubicBezTo>
                      <a:pt x="37" y="35"/>
                      <a:pt x="37" y="33"/>
                      <a:pt x="37" y="31"/>
                    </a:cubicBezTo>
                    <a:cubicBezTo>
                      <a:pt x="37" y="31"/>
                      <a:pt x="37" y="30"/>
                      <a:pt x="37" y="30"/>
                    </a:cubicBezTo>
                    <a:cubicBezTo>
                      <a:pt x="37" y="30"/>
                      <a:pt x="37" y="30"/>
                      <a:pt x="37" y="30"/>
                    </a:cubicBezTo>
                    <a:cubicBezTo>
                      <a:pt x="37" y="19"/>
                      <a:pt x="46" y="11"/>
                      <a:pt x="56" y="11"/>
                    </a:cubicBezTo>
                    <a:cubicBezTo>
                      <a:pt x="67" y="11"/>
                      <a:pt x="75" y="19"/>
                      <a:pt x="75" y="30"/>
                    </a:cubicBezTo>
                    <a:cubicBezTo>
                      <a:pt x="75" y="33"/>
                      <a:pt x="74" y="36"/>
                      <a:pt x="73" y="40"/>
                    </a:cubicBezTo>
                    <a:cubicBezTo>
                      <a:pt x="71" y="42"/>
                      <a:pt x="72" y="44"/>
                      <a:pt x="74" y="46"/>
                    </a:cubicBezTo>
                    <a:cubicBezTo>
                      <a:pt x="75" y="48"/>
                      <a:pt x="78" y="48"/>
                      <a:pt x="80" y="46"/>
                    </a:cubicBezTo>
                    <a:cubicBezTo>
                      <a:pt x="82" y="44"/>
                      <a:pt x="86" y="42"/>
                      <a:pt x="91" y="42"/>
                    </a:cubicBezTo>
                    <a:cubicBezTo>
                      <a:pt x="101" y="42"/>
                      <a:pt x="108" y="50"/>
                      <a:pt x="108" y="59"/>
                    </a:cubicBezTo>
                    <a:cubicBezTo>
                      <a:pt x="108" y="69"/>
                      <a:pt x="101" y="76"/>
                      <a:pt x="91" y="76"/>
                    </a:cubicBezTo>
                    <a:cubicBezTo>
                      <a:pt x="80" y="76"/>
                      <a:pt x="80" y="76"/>
                      <a:pt x="80" y="76"/>
                    </a:cubicBezTo>
                    <a:cubicBezTo>
                      <a:pt x="77" y="76"/>
                      <a:pt x="75" y="79"/>
                      <a:pt x="75" y="81"/>
                    </a:cubicBezTo>
                    <a:cubicBezTo>
                      <a:pt x="75" y="84"/>
                      <a:pt x="77" y="87"/>
                      <a:pt x="80" y="87"/>
                    </a:cubicBezTo>
                    <a:cubicBezTo>
                      <a:pt x="91" y="87"/>
                      <a:pt x="91" y="87"/>
                      <a:pt x="91" y="87"/>
                    </a:cubicBezTo>
                    <a:cubicBezTo>
                      <a:pt x="106" y="87"/>
                      <a:pt x="119" y="74"/>
                      <a:pt x="119" y="59"/>
                    </a:cubicBezTo>
                    <a:cubicBezTo>
                      <a:pt x="119" y="44"/>
                      <a:pt x="106" y="32"/>
                      <a:pt x="91"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gency FB" panose="020B0503020202020204" pitchFamily="34" charset="0"/>
                </a:endParaRPr>
              </a:p>
            </p:txBody>
          </p:sp>
          <p:sp>
            <p:nvSpPr>
              <p:cNvPr id="42" name="Freeform 28"/>
              <p:cNvSpPr>
                <a:spLocks/>
              </p:cNvSpPr>
              <p:nvPr/>
            </p:nvSpPr>
            <p:spPr bwMode="auto">
              <a:xfrm>
                <a:off x="85" y="116"/>
                <a:ext cx="108" cy="168"/>
              </a:xfrm>
              <a:custGeom>
                <a:avLst/>
                <a:gdLst>
                  <a:gd name="T0" fmla="*/ 37 w 46"/>
                  <a:gd name="T1" fmla="*/ 45 h 71"/>
                  <a:gd name="T2" fmla="*/ 28 w 46"/>
                  <a:gd name="T3" fmla="*/ 54 h 71"/>
                  <a:gd name="T4" fmla="*/ 28 w 46"/>
                  <a:gd name="T5" fmla="*/ 5 h 71"/>
                  <a:gd name="T6" fmla="*/ 23 w 46"/>
                  <a:gd name="T7" fmla="*/ 0 h 71"/>
                  <a:gd name="T8" fmla="*/ 18 w 46"/>
                  <a:gd name="T9" fmla="*/ 5 h 71"/>
                  <a:gd name="T10" fmla="*/ 18 w 46"/>
                  <a:gd name="T11" fmla="*/ 54 h 71"/>
                  <a:gd name="T12" fmla="*/ 9 w 46"/>
                  <a:gd name="T13" fmla="*/ 45 h 71"/>
                  <a:gd name="T14" fmla="*/ 2 w 46"/>
                  <a:gd name="T15" fmla="*/ 45 h 71"/>
                  <a:gd name="T16" fmla="*/ 2 w 46"/>
                  <a:gd name="T17" fmla="*/ 52 h 71"/>
                  <a:gd name="T18" fmla="*/ 20 w 46"/>
                  <a:gd name="T19" fmla="*/ 70 h 71"/>
                  <a:gd name="T20" fmla="*/ 23 w 46"/>
                  <a:gd name="T21" fmla="*/ 71 h 71"/>
                  <a:gd name="T22" fmla="*/ 27 w 46"/>
                  <a:gd name="T23" fmla="*/ 70 h 71"/>
                  <a:gd name="T24" fmla="*/ 44 w 46"/>
                  <a:gd name="T25" fmla="*/ 52 h 71"/>
                  <a:gd name="T26" fmla="*/ 44 w 46"/>
                  <a:gd name="T27" fmla="*/ 45 h 71"/>
                  <a:gd name="T28" fmla="*/ 37 w 46"/>
                  <a:gd name="T29" fmla="*/ 4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71">
                    <a:moveTo>
                      <a:pt x="37" y="45"/>
                    </a:moveTo>
                    <a:cubicBezTo>
                      <a:pt x="28" y="54"/>
                      <a:pt x="28" y="54"/>
                      <a:pt x="28" y="54"/>
                    </a:cubicBezTo>
                    <a:cubicBezTo>
                      <a:pt x="28" y="5"/>
                      <a:pt x="28" y="5"/>
                      <a:pt x="28" y="5"/>
                    </a:cubicBezTo>
                    <a:cubicBezTo>
                      <a:pt x="28" y="2"/>
                      <a:pt x="26" y="0"/>
                      <a:pt x="23" y="0"/>
                    </a:cubicBezTo>
                    <a:cubicBezTo>
                      <a:pt x="20" y="0"/>
                      <a:pt x="18" y="2"/>
                      <a:pt x="18" y="5"/>
                    </a:cubicBezTo>
                    <a:cubicBezTo>
                      <a:pt x="18" y="54"/>
                      <a:pt x="18" y="54"/>
                      <a:pt x="18" y="54"/>
                    </a:cubicBezTo>
                    <a:cubicBezTo>
                      <a:pt x="9" y="45"/>
                      <a:pt x="9" y="45"/>
                      <a:pt x="9" y="45"/>
                    </a:cubicBezTo>
                    <a:cubicBezTo>
                      <a:pt x="7" y="43"/>
                      <a:pt x="4" y="43"/>
                      <a:pt x="2" y="45"/>
                    </a:cubicBezTo>
                    <a:cubicBezTo>
                      <a:pt x="0" y="47"/>
                      <a:pt x="0" y="50"/>
                      <a:pt x="2" y="52"/>
                    </a:cubicBezTo>
                    <a:cubicBezTo>
                      <a:pt x="20" y="70"/>
                      <a:pt x="20" y="70"/>
                      <a:pt x="20" y="70"/>
                    </a:cubicBezTo>
                    <a:cubicBezTo>
                      <a:pt x="20" y="71"/>
                      <a:pt x="22" y="71"/>
                      <a:pt x="23" y="71"/>
                    </a:cubicBezTo>
                    <a:cubicBezTo>
                      <a:pt x="25" y="71"/>
                      <a:pt x="26" y="71"/>
                      <a:pt x="27" y="70"/>
                    </a:cubicBezTo>
                    <a:cubicBezTo>
                      <a:pt x="44" y="52"/>
                      <a:pt x="44" y="52"/>
                      <a:pt x="44" y="52"/>
                    </a:cubicBezTo>
                    <a:cubicBezTo>
                      <a:pt x="46" y="50"/>
                      <a:pt x="46" y="47"/>
                      <a:pt x="44" y="45"/>
                    </a:cubicBezTo>
                    <a:cubicBezTo>
                      <a:pt x="42" y="43"/>
                      <a:pt x="39" y="43"/>
                      <a:pt x="37"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gency FB" panose="020B0503020202020204" pitchFamily="34" charset="0"/>
                </a:endParaRPr>
              </a:p>
            </p:txBody>
          </p:sp>
        </p:grpSp>
      </p:grpSp>
      <p:grpSp>
        <p:nvGrpSpPr>
          <p:cNvPr id="2" name="组合 1"/>
          <p:cNvGrpSpPr/>
          <p:nvPr/>
        </p:nvGrpSpPr>
        <p:grpSpPr>
          <a:xfrm>
            <a:off x="1282700" y="1842559"/>
            <a:ext cx="1608667" cy="1608667"/>
            <a:chOff x="1282700" y="1842559"/>
            <a:chExt cx="1608667" cy="1608667"/>
          </a:xfrm>
        </p:grpSpPr>
        <p:sp>
          <p:nvSpPr>
            <p:cNvPr id="16" name="Rectangle 9"/>
            <p:cNvSpPr>
              <a:spLocks noChangeArrowheads="1"/>
            </p:cNvSpPr>
            <p:nvPr/>
          </p:nvSpPr>
          <p:spPr bwMode="auto">
            <a:xfrm>
              <a:off x="1282700" y="1842559"/>
              <a:ext cx="1608667" cy="1608667"/>
            </a:xfrm>
            <a:prstGeom prst="rect">
              <a:avLst/>
            </a:prstGeom>
            <a:solidFill>
              <a:srgbClr val="2C6A80"/>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gency FB" panose="020B0503020202020204" pitchFamily="34" charset="0"/>
              </a:endParaRPr>
            </a:p>
          </p:txBody>
        </p:sp>
        <p:grpSp>
          <p:nvGrpSpPr>
            <p:cNvPr id="43" name="Group 29"/>
            <p:cNvGrpSpPr>
              <a:grpSpLocks/>
            </p:cNvGrpSpPr>
            <p:nvPr/>
          </p:nvGrpSpPr>
          <p:grpSpPr bwMode="auto">
            <a:xfrm>
              <a:off x="1816100" y="2367492"/>
              <a:ext cx="541867" cy="533400"/>
              <a:chOff x="0" y="0"/>
              <a:chExt cx="256" cy="252"/>
            </a:xfrm>
          </p:grpSpPr>
          <p:sp>
            <p:nvSpPr>
              <p:cNvPr id="44" name="Freeform 30"/>
              <p:cNvSpPr>
                <a:spLocks noEditPoints="1"/>
              </p:cNvSpPr>
              <p:nvPr/>
            </p:nvSpPr>
            <p:spPr bwMode="auto">
              <a:xfrm>
                <a:off x="0" y="0"/>
                <a:ext cx="256" cy="252"/>
              </a:xfrm>
              <a:custGeom>
                <a:avLst/>
                <a:gdLst>
                  <a:gd name="T0" fmla="*/ 234 w 256"/>
                  <a:gd name="T1" fmla="*/ 186 h 252"/>
                  <a:gd name="T2" fmla="*/ 69 w 256"/>
                  <a:gd name="T3" fmla="*/ 186 h 252"/>
                  <a:gd name="T4" fmla="*/ 69 w 256"/>
                  <a:gd name="T5" fmla="*/ 21 h 252"/>
                  <a:gd name="T6" fmla="*/ 126 w 256"/>
                  <a:gd name="T7" fmla="*/ 21 h 252"/>
                  <a:gd name="T8" fmla="*/ 126 w 256"/>
                  <a:gd name="T9" fmla="*/ 0 h 252"/>
                  <a:gd name="T10" fmla="*/ 48 w 256"/>
                  <a:gd name="T11" fmla="*/ 0 h 252"/>
                  <a:gd name="T12" fmla="*/ 48 w 256"/>
                  <a:gd name="T13" fmla="*/ 45 h 252"/>
                  <a:gd name="T14" fmla="*/ 0 w 256"/>
                  <a:gd name="T15" fmla="*/ 45 h 252"/>
                  <a:gd name="T16" fmla="*/ 0 w 256"/>
                  <a:gd name="T17" fmla="*/ 252 h 252"/>
                  <a:gd name="T18" fmla="*/ 208 w 256"/>
                  <a:gd name="T19" fmla="*/ 252 h 252"/>
                  <a:gd name="T20" fmla="*/ 208 w 256"/>
                  <a:gd name="T21" fmla="*/ 208 h 252"/>
                  <a:gd name="T22" fmla="*/ 256 w 256"/>
                  <a:gd name="T23" fmla="*/ 208 h 252"/>
                  <a:gd name="T24" fmla="*/ 256 w 256"/>
                  <a:gd name="T25" fmla="*/ 130 h 252"/>
                  <a:gd name="T26" fmla="*/ 234 w 256"/>
                  <a:gd name="T27" fmla="*/ 130 h 252"/>
                  <a:gd name="T28" fmla="*/ 234 w 256"/>
                  <a:gd name="T29" fmla="*/ 186 h 252"/>
                  <a:gd name="T30" fmla="*/ 187 w 256"/>
                  <a:gd name="T31" fmla="*/ 231 h 252"/>
                  <a:gd name="T32" fmla="*/ 24 w 256"/>
                  <a:gd name="T33" fmla="*/ 231 h 252"/>
                  <a:gd name="T34" fmla="*/ 24 w 256"/>
                  <a:gd name="T35" fmla="*/ 68 h 252"/>
                  <a:gd name="T36" fmla="*/ 48 w 256"/>
                  <a:gd name="T37" fmla="*/ 68 h 252"/>
                  <a:gd name="T38" fmla="*/ 48 w 256"/>
                  <a:gd name="T39" fmla="*/ 208 h 252"/>
                  <a:gd name="T40" fmla="*/ 187 w 256"/>
                  <a:gd name="T41" fmla="*/ 208 h 252"/>
                  <a:gd name="T42" fmla="*/ 187 w 256"/>
                  <a:gd name="T43" fmla="*/ 23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6" h="252">
                    <a:moveTo>
                      <a:pt x="234" y="186"/>
                    </a:moveTo>
                    <a:lnTo>
                      <a:pt x="69" y="186"/>
                    </a:lnTo>
                    <a:lnTo>
                      <a:pt x="69" y="21"/>
                    </a:lnTo>
                    <a:lnTo>
                      <a:pt x="126" y="21"/>
                    </a:lnTo>
                    <a:lnTo>
                      <a:pt x="126" y="0"/>
                    </a:lnTo>
                    <a:lnTo>
                      <a:pt x="48" y="0"/>
                    </a:lnTo>
                    <a:lnTo>
                      <a:pt x="48" y="45"/>
                    </a:lnTo>
                    <a:lnTo>
                      <a:pt x="0" y="45"/>
                    </a:lnTo>
                    <a:lnTo>
                      <a:pt x="0" y="252"/>
                    </a:lnTo>
                    <a:lnTo>
                      <a:pt x="208" y="252"/>
                    </a:lnTo>
                    <a:lnTo>
                      <a:pt x="208" y="208"/>
                    </a:lnTo>
                    <a:lnTo>
                      <a:pt x="256" y="208"/>
                    </a:lnTo>
                    <a:lnTo>
                      <a:pt x="256" y="130"/>
                    </a:lnTo>
                    <a:lnTo>
                      <a:pt x="234" y="130"/>
                    </a:lnTo>
                    <a:lnTo>
                      <a:pt x="234" y="186"/>
                    </a:lnTo>
                    <a:close/>
                    <a:moveTo>
                      <a:pt x="187" y="231"/>
                    </a:moveTo>
                    <a:lnTo>
                      <a:pt x="24" y="231"/>
                    </a:lnTo>
                    <a:lnTo>
                      <a:pt x="24" y="68"/>
                    </a:lnTo>
                    <a:lnTo>
                      <a:pt x="48" y="68"/>
                    </a:lnTo>
                    <a:lnTo>
                      <a:pt x="48" y="208"/>
                    </a:lnTo>
                    <a:lnTo>
                      <a:pt x="187" y="208"/>
                    </a:lnTo>
                    <a:lnTo>
                      <a:pt x="187" y="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gency FB" panose="020B0503020202020204" pitchFamily="34" charset="0"/>
                </a:endParaRPr>
              </a:p>
            </p:txBody>
          </p:sp>
          <p:sp>
            <p:nvSpPr>
              <p:cNvPr id="45" name="Freeform 31"/>
              <p:cNvSpPr>
                <a:spLocks/>
              </p:cNvSpPr>
              <p:nvPr/>
            </p:nvSpPr>
            <p:spPr bwMode="auto">
              <a:xfrm>
                <a:off x="145" y="0"/>
                <a:ext cx="111" cy="111"/>
              </a:xfrm>
              <a:custGeom>
                <a:avLst/>
                <a:gdLst>
                  <a:gd name="T0" fmla="*/ 18 w 111"/>
                  <a:gd name="T1" fmla="*/ 0 h 111"/>
                  <a:gd name="T2" fmla="*/ 18 w 111"/>
                  <a:gd name="T3" fmla="*/ 21 h 111"/>
                  <a:gd name="T4" fmla="*/ 73 w 111"/>
                  <a:gd name="T5" fmla="*/ 21 h 111"/>
                  <a:gd name="T6" fmla="*/ 0 w 111"/>
                  <a:gd name="T7" fmla="*/ 94 h 111"/>
                  <a:gd name="T8" fmla="*/ 14 w 111"/>
                  <a:gd name="T9" fmla="*/ 111 h 111"/>
                  <a:gd name="T10" fmla="*/ 89 w 111"/>
                  <a:gd name="T11" fmla="*/ 37 h 111"/>
                  <a:gd name="T12" fmla="*/ 89 w 111"/>
                  <a:gd name="T13" fmla="*/ 92 h 111"/>
                  <a:gd name="T14" fmla="*/ 111 w 111"/>
                  <a:gd name="T15" fmla="*/ 92 h 111"/>
                  <a:gd name="T16" fmla="*/ 111 w 111"/>
                  <a:gd name="T17" fmla="*/ 0 h 111"/>
                  <a:gd name="T18" fmla="*/ 18 w 111"/>
                  <a:gd name="T1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1">
                    <a:moveTo>
                      <a:pt x="18" y="0"/>
                    </a:moveTo>
                    <a:lnTo>
                      <a:pt x="18" y="21"/>
                    </a:lnTo>
                    <a:lnTo>
                      <a:pt x="73" y="21"/>
                    </a:lnTo>
                    <a:lnTo>
                      <a:pt x="0" y="94"/>
                    </a:lnTo>
                    <a:lnTo>
                      <a:pt x="14" y="111"/>
                    </a:lnTo>
                    <a:lnTo>
                      <a:pt x="89" y="37"/>
                    </a:lnTo>
                    <a:lnTo>
                      <a:pt x="89" y="92"/>
                    </a:lnTo>
                    <a:lnTo>
                      <a:pt x="111" y="92"/>
                    </a:lnTo>
                    <a:lnTo>
                      <a:pt x="111" y="0"/>
                    </a:lnTo>
                    <a:lnTo>
                      <a:pt x="1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gency FB" panose="020B0503020202020204" pitchFamily="34" charset="0"/>
                </a:endParaRPr>
              </a:p>
            </p:txBody>
          </p:sp>
        </p:grpSp>
      </p:grpSp>
      <p:grpSp>
        <p:nvGrpSpPr>
          <p:cNvPr id="5" name="组合 4"/>
          <p:cNvGrpSpPr/>
          <p:nvPr/>
        </p:nvGrpSpPr>
        <p:grpSpPr>
          <a:xfrm>
            <a:off x="5706534" y="1842559"/>
            <a:ext cx="2491317" cy="1608667"/>
            <a:chOff x="5706534" y="1842559"/>
            <a:chExt cx="2491317" cy="1608667"/>
          </a:xfrm>
        </p:grpSpPr>
        <p:sp>
          <p:nvSpPr>
            <p:cNvPr id="25" name="Rectangle 11"/>
            <p:cNvSpPr>
              <a:spLocks noChangeArrowheads="1"/>
            </p:cNvSpPr>
            <p:nvPr/>
          </p:nvSpPr>
          <p:spPr bwMode="auto">
            <a:xfrm>
              <a:off x="5706534" y="1842559"/>
              <a:ext cx="2491317" cy="1608667"/>
            </a:xfrm>
            <a:prstGeom prst="rect">
              <a:avLst/>
            </a:prstGeom>
            <a:solidFill>
              <a:srgbClr val="2C6A80"/>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schemeClr val="bg2">
                    <a:lumMod val="10000"/>
                  </a:schemeClr>
                </a:solidFill>
                <a:effectLst/>
                <a:uLnTx/>
                <a:uFillTx/>
                <a:latin typeface="Agency FB" panose="020B0503020202020204" pitchFamily="34" charset="0"/>
              </a:endParaRPr>
            </a:p>
          </p:txBody>
        </p:sp>
        <p:sp>
          <p:nvSpPr>
            <p:cNvPr id="46" name="Rectangle 32"/>
            <p:cNvSpPr>
              <a:spLocks noChangeArrowheads="1"/>
            </p:cNvSpPr>
            <p:nvPr/>
          </p:nvSpPr>
          <p:spPr bwMode="auto">
            <a:xfrm>
              <a:off x="6096001" y="2232026"/>
              <a:ext cx="1824567" cy="64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marL="0" marR="0" lvl="0" indent="0" defTabSz="914400" eaLnBrk="1" fontAlgn="auto" latinLnBrk="0" hangingPunct="1">
                <a:lnSpc>
                  <a:spcPct val="120000"/>
                </a:lnSpc>
                <a:spcBef>
                  <a:spcPts val="0"/>
                </a:spcBef>
                <a:spcAft>
                  <a:spcPts val="0"/>
                </a:spcAft>
                <a:buClrTx/>
                <a:buSzTx/>
                <a:buFont typeface="Arial" charset="0"/>
                <a:buNone/>
                <a:tabLst/>
                <a:defRPr/>
              </a:pPr>
              <a:r>
                <a:rPr kumimoji="0" lang="zh-CN" altLang="en-US" sz="1333" b="1" i="0" u="none" strike="noStrike" kern="0" cap="none" spc="0" normalizeH="0" baseline="0" noProof="0">
                  <a:ln>
                    <a:noFill/>
                  </a:ln>
                  <a:solidFill>
                    <a:schemeClr val="bg2">
                      <a:lumMod val="10000"/>
                    </a:schemeClr>
                  </a:solidFill>
                  <a:effectLst/>
                  <a:uLnTx/>
                  <a:uFillTx/>
                  <a:latin typeface="Agency FB" panose="020B0503020202020204" pitchFamily="34" charset="0"/>
                </a:rPr>
                <a:t>TOPIC HEADER ONE</a:t>
              </a:r>
              <a:endParaRPr kumimoji="0" lang="zh-CN" altLang="en-US" sz="1333" b="0" i="0" u="none" strike="noStrike" kern="0" cap="none" spc="0" normalizeH="0" baseline="0" noProof="0">
                <a:ln>
                  <a:noFill/>
                </a:ln>
                <a:solidFill>
                  <a:schemeClr val="bg2">
                    <a:lumMod val="10000"/>
                  </a:schemeClr>
                </a:solidFill>
                <a:effectLst/>
                <a:uLnTx/>
                <a:uFillTx/>
                <a:latin typeface="Agency FB" panose="020B0503020202020204" pitchFamily="34" charset="0"/>
              </a:endParaRPr>
            </a:p>
            <a:p>
              <a:pPr marL="0" marR="0" lvl="0" indent="0" defTabSz="914400" eaLnBrk="1" fontAlgn="auto" latinLnBrk="0" hangingPunct="1">
                <a:lnSpc>
                  <a:spcPct val="120000"/>
                </a:lnSpc>
                <a:spcBef>
                  <a:spcPts val="0"/>
                </a:spcBef>
                <a:spcAft>
                  <a:spcPts val="0"/>
                </a:spcAft>
                <a:buClrTx/>
                <a:buSzTx/>
                <a:buFont typeface="Arial" charset="0"/>
                <a:buNone/>
                <a:tabLst/>
                <a:defRPr/>
              </a:pPr>
              <a:r>
                <a:rPr kumimoji="0" lang="en-US" altLang="zh-CN" sz="1067" b="0" i="0" u="none" strike="noStrike" kern="0" cap="none" spc="0" normalizeH="0" baseline="0" noProof="0">
                  <a:ln>
                    <a:noFill/>
                  </a:ln>
                  <a:solidFill>
                    <a:schemeClr val="bg2">
                      <a:lumMod val="10000"/>
                    </a:schemeClr>
                  </a:solidFill>
                  <a:effectLst/>
                  <a:uLnTx/>
                  <a:uFillTx/>
                  <a:latin typeface="Agency FB" panose="020B0503020202020204" pitchFamily="34" charset="0"/>
                </a:rPr>
                <a:t>We have many PowerPoint </a:t>
              </a:r>
              <a:r>
                <a:rPr kumimoji="0" lang="zh-CN" altLang="en-US" sz="1067" b="0" i="0" u="none" strike="noStrike" kern="0" cap="none" spc="0" normalizeH="0" baseline="0" noProof="0">
                  <a:ln>
                    <a:noFill/>
                  </a:ln>
                  <a:solidFill>
                    <a:schemeClr val="bg2">
                      <a:lumMod val="10000"/>
                    </a:schemeClr>
                  </a:solidFill>
                  <a:effectLst/>
                  <a:uLnTx/>
                  <a:uFillTx/>
                  <a:latin typeface="Agency FB" panose="020B0503020202020204" pitchFamily="34" charset="0"/>
                </a:rPr>
                <a:t>templates</a:t>
              </a:r>
              <a:r>
                <a:rPr kumimoji="0" lang="en-US" altLang="zh-CN" sz="1067" b="0" i="0" u="none" strike="noStrike" kern="0" cap="none" spc="0" normalizeH="0" baseline="0" noProof="0">
                  <a:ln>
                    <a:noFill/>
                  </a:ln>
                  <a:solidFill>
                    <a:schemeClr val="bg2">
                      <a:lumMod val="10000"/>
                    </a:schemeClr>
                  </a:solidFill>
                  <a:effectLst/>
                  <a:uLnTx/>
                  <a:uFillTx/>
                  <a:latin typeface="Agency FB" panose="020B0503020202020204" pitchFamily="34" charset="0"/>
                </a:rPr>
                <a:t> that has been specifically designed</a:t>
              </a:r>
              <a:r>
                <a:rPr kumimoji="0" lang="zh-CN" altLang="en-US" sz="1067" b="0" i="0" u="none" strike="noStrike" kern="0" cap="none" spc="0" normalizeH="0" baseline="0" noProof="0">
                  <a:ln>
                    <a:noFill/>
                  </a:ln>
                  <a:solidFill>
                    <a:schemeClr val="bg2">
                      <a:lumMod val="10000"/>
                    </a:schemeClr>
                  </a:solidFill>
                  <a:effectLst/>
                  <a:uLnTx/>
                  <a:uFillTx/>
                  <a:latin typeface="Agency FB" panose="020B0503020202020204" pitchFamily="34" charset="0"/>
                </a:rPr>
                <a:t>.</a:t>
              </a:r>
            </a:p>
          </p:txBody>
        </p:sp>
      </p:grpSp>
      <p:grpSp>
        <p:nvGrpSpPr>
          <p:cNvPr id="4" name="组合 3"/>
          <p:cNvGrpSpPr/>
          <p:nvPr/>
        </p:nvGrpSpPr>
        <p:grpSpPr>
          <a:xfrm>
            <a:off x="3062818" y="4501093"/>
            <a:ext cx="2484967" cy="1631951"/>
            <a:chOff x="3062818" y="4501093"/>
            <a:chExt cx="2484967" cy="1631951"/>
          </a:xfrm>
        </p:grpSpPr>
        <p:sp>
          <p:nvSpPr>
            <p:cNvPr id="28" name="Rectangle 14"/>
            <p:cNvSpPr>
              <a:spLocks noChangeArrowheads="1"/>
            </p:cNvSpPr>
            <p:nvPr/>
          </p:nvSpPr>
          <p:spPr bwMode="auto">
            <a:xfrm>
              <a:off x="3062818" y="4501093"/>
              <a:ext cx="2484967" cy="1631951"/>
            </a:xfrm>
            <a:prstGeom prst="rect">
              <a:avLst/>
            </a:prstGeom>
            <a:solidFill>
              <a:srgbClr val="2EB0A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schemeClr val="bg2">
                    <a:lumMod val="10000"/>
                  </a:schemeClr>
                </a:solidFill>
                <a:effectLst/>
                <a:uLnTx/>
                <a:uFillTx/>
                <a:latin typeface="Agency FB" panose="020B0503020202020204" pitchFamily="34" charset="0"/>
              </a:endParaRPr>
            </a:p>
          </p:txBody>
        </p:sp>
        <p:sp>
          <p:nvSpPr>
            <p:cNvPr id="47" name="Rectangle 33"/>
            <p:cNvSpPr>
              <a:spLocks noChangeArrowheads="1"/>
            </p:cNvSpPr>
            <p:nvPr/>
          </p:nvSpPr>
          <p:spPr bwMode="auto">
            <a:xfrm>
              <a:off x="3407834" y="4920193"/>
              <a:ext cx="1824567" cy="64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marL="0" marR="0" lvl="0" indent="0" defTabSz="914400" eaLnBrk="1" fontAlgn="auto" latinLnBrk="0" hangingPunct="1">
                <a:lnSpc>
                  <a:spcPct val="120000"/>
                </a:lnSpc>
                <a:spcBef>
                  <a:spcPts val="0"/>
                </a:spcBef>
                <a:spcAft>
                  <a:spcPts val="0"/>
                </a:spcAft>
                <a:buClrTx/>
                <a:buSzTx/>
                <a:buFont typeface="Arial" charset="0"/>
                <a:buNone/>
                <a:tabLst/>
                <a:defRPr/>
              </a:pPr>
              <a:r>
                <a:rPr kumimoji="0" lang="zh-CN" altLang="en-US" sz="1333" b="1" i="0" u="none" strike="noStrike" kern="0" cap="none" spc="0" normalizeH="0" baseline="0" noProof="0" dirty="0">
                  <a:ln>
                    <a:noFill/>
                  </a:ln>
                  <a:solidFill>
                    <a:schemeClr val="bg2">
                      <a:lumMod val="10000"/>
                    </a:schemeClr>
                  </a:solidFill>
                  <a:effectLst/>
                  <a:uLnTx/>
                  <a:uFillTx/>
                  <a:latin typeface="Agency FB" panose="020B0503020202020204" pitchFamily="34" charset="0"/>
                </a:rPr>
                <a:t>TOPIC HEADER TWO</a:t>
              </a:r>
              <a:endParaRPr kumimoji="0" lang="zh-CN" altLang="en-US" sz="1333" b="0" i="0" u="none" strike="noStrike" kern="0" cap="none" spc="0" normalizeH="0" baseline="0" noProof="0" dirty="0">
                <a:ln>
                  <a:noFill/>
                </a:ln>
                <a:solidFill>
                  <a:schemeClr val="bg2">
                    <a:lumMod val="10000"/>
                  </a:schemeClr>
                </a:solidFill>
                <a:effectLst/>
                <a:uLnTx/>
                <a:uFillTx/>
                <a:latin typeface="Agency FB" panose="020B0503020202020204" pitchFamily="34" charset="0"/>
              </a:endParaRPr>
            </a:p>
            <a:p>
              <a:pPr marL="0" marR="0" lvl="0" indent="0" defTabSz="914400" eaLnBrk="1" fontAlgn="auto" latinLnBrk="0" hangingPunct="1">
                <a:lnSpc>
                  <a:spcPct val="120000"/>
                </a:lnSpc>
                <a:spcBef>
                  <a:spcPts val="0"/>
                </a:spcBef>
                <a:spcAft>
                  <a:spcPts val="0"/>
                </a:spcAft>
                <a:buClrTx/>
                <a:buSzTx/>
                <a:buFont typeface="Arial" charset="0"/>
                <a:buNone/>
                <a:tabLst/>
                <a:defRPr/>
              </a:pPr>
              <a:r>
                <a:rPr kumimoji="0" lang="en-US" altLang="zh-CN" sz="1067" b="0" i="0" u="none" strike="noStrike" kern="0" cap="none" spc="0" normalizeH="0" baseline="0" noProof="0" dirty="0">
                  <a:ln>
                    <a:noFill/>
                  </a:ln>
                  <a:solidFill>
                    <a:schemeClr val="bg2">
                      <a:lumMod val="10000"/>
                    </a:schemeClr>
                  </a:solidFill>
                  <a:effectLst/>
                  <a:uLnTx/>
                  <a:uFillTx/>
                  <a:latin typeface="Agency FB" panose="020B0503020202020204" pitchFamily="34" charset="0"/>
                </a:rPr>
                <a:t>We have many PowerPoint </a:t>
              </a:r>
              <a:r>
                <a:rPr kumimoji="0" lang="zh-CN" altLang="en-US" sz="1067" b="0" i="0" u="none" strike="noStrike" kern="0" cap="none" spc="0" normalizeH="0" baseline="0" noProof="0" dirty="0">
                  <a:ln>
                    <a:noFill/>
                  </a:ln>
                  <a:solidFill>
                    <a:schemeClr val="bg2">
                      <a:lumMod val="10000"/>
                    </a:schemeClr>
                  </a:solidFill>
                  <a:effectLst/>
                  <a:uLnTx/>
                  <a:uFillTx/>
                  <a:latin typeface="Agency FB" panose="020B0503020202020204" pitchFamily="34" charset="0"/>
                </a:rPr>
                <a:t>templates</a:t>
              </a:r>
              <a:r>
                <a:rPr kumimoji="0" lang="en-US" altLang="zh-CN" sz="1067" b="0" i="0" u="none" strike="noStrike" kern="0" cap="none" spc="0" normalizeH="0" baseline="0" noProof="0" dirty="0">
                  <a:ln>
                    <a:noFill/>
                  </a:ln>
                  <a:solidFill>
                    <a:schemeClr val="bg2">
                      <a:lumMod val="10000"/>
                    </a:schemeClr>
                  </a:solidFill>
                  <a:effectLst/>
                  <a:uLnTx/>
                  <a:uFillTx/>
                  <a:latin typeface="Agency FB" panose="020B0503020202020204" pitchFamily="34" charset="0"/>
                </a:rPr>
                <a:t> that has been specifically designed</a:t>
              </a:r>
              <a:r>
                <a:rPr kumimoji="0" lang="zh-CN" altLang="en-US" sz="1067" b="0" i="0" u="none" strike="noStrike" kern="0" cap="none" spc="0" normalizeH="0" baseline="0" noProof="0" dirty="0">
                  <a:ln>
                    <a:noFill/>
                  </a:ln>
                  <a:solidFill>
                    <a:schemeClr val="bg2">
                      <a:lumMod val="10000"/>
                    </a:schemeClr>
                  </a:solidFill>
                  <a:effectLst/>
                  <a:uLnTx/>
                  <a:uFillTx/>
                  <a:latin typeface="Agency FB" panose="020B0503020202020204" pitchFamily="34" charset="0"/>
                </a:rPr>
                <a:t>.</a:t>
              </a:r>
            </a:p>
          </p:txBody>
        </p:sp>
      </p:grpSp>
    </p:spTree>
    <p:extLst>
      <p:ext uri="{BB962C8B-B14F-4D97-AF65-F5344CB8AC3E}">
        <p14:creationId xmlns:p14="http://schemas.microsoft.com/office/powerpoint/2010/main" val="1237661708"/>
      </p:ext>
    </p:extLst>
  </p:cSld>
  <p:clrMapOvr>
    <a:masterClrMapping/>
  </p:clrMapOvr>
  <p:transition spd="slow"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animEffect transition="in" filter="fade">
                                      <p:cBhvr>
                                        <p:cTn id="21" dur="500"/>
                                        <p:tgtEl>
                                          <p:spTgt spid="17"/>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Effect transition="in" filter="fade">
                                      <p:cBhvr>
                                        <p:cTn id="27" dur="500"/>
                                        <p:tgtEl>
                                          <p:spTgt spid="5"/>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p:cTn id="37" dur="500" fill="hold"/>
                                        <p:tgtEl>
                                          <p:spTgt spid="6"/>
                                        </p:tgtEl>
                                        <p:attrNameLst>
                                          <p:attrName>ppt_w</p:attrName>
                                        </p:attrNameLst>
                                      </p:cBhvr>
                                      <p:tavLst>
                                        <p:tav tm="0">
                                          <p:val>
                                            <p:fltVal val="0"/>
                                          </p:val>
                                        </p:tav>
                                        <p:tav tm="100000">
                                          <p:val>
                                            <p:strVal val="#ppt_w"/>
                                          </p:val>
                                        </p:tav>
                                      </p:tavLst>
                                    </p:anim>
                                    <p:anim calcmode="lin" valueType="num">
                                      <p:cBhvr>
                                        <p:cTn id="38" dur="500" fill="hold"/>
                                        <p:tgtEl>
                                          <p:spTgt spid="6"/>
                                        </p:tgtEl>
                                        <p:attrNameLst>
                                          <p:attrName>ppt_h</p:attrName>
                                        </p:attrNameLst>
                                      </p:cBhvr>
                                      <p:tavLst>
                                        <p:tav tm="0">
                                          <p:val>
                                            <p:fltVal val="0"/>
                                          </p:val>
                                        </p:tav>
                                        <p:tav tm="100000">
                                          <p:val>
                                            <p:strVal val="#ppt_h"/>
                                          </p:val>
                                        </p:tav>
                                      </p:tavLst>
                                    </p:anim>
                                    <p:animEffect transition="in" filter="fade">
                                      <p:cBhvr>
                                        <p:cTn id="39" dur="500"/>
                                        <p:tgtEl>
                                          <p:spTgt spid="6"/>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p:cTn id="43" dur="500" fill="hold"/>
                                        <p:tgtEl>
                                          <p:spTgt spid="29"/>
                                        </p:tgtEl>
                                        <p:attrNameLst>
                                          <p:attrName>ppt_w</p:attrName>
                                        </p:attrNameLst>
                                      </p:cBhvr>
                                      <p:tavLst>
                                        <p:tav tm="0">
                                          <p:val>
                                            <p:fltVal val="0"/>
                                          </p:val>
                                        </p:tav>
                                        <p:tav tm="100000">
                                          <p:val>
                                            <p:strVal val="#ppt_w"/>
                                          </p:val>
                                        </p:tav>
                                      </p:tavLst>
                                    </p:anim>
                                    <p:anim calcmode="lin" valueType="num">
                                      <p:cBhvr>
                                        <p:cTn id="44" dur="500" fill="hold"/>
                                        <p:tgtEl>
                                          <p:spTgt spid="29"/>
                                        </p:tgtEl>
                                        <p:attrNameLst>
                                          <p:attrName>ppt_h</p:attrName>
                                        </p:attrNameLst>
                                      </p:cBhvr>
                                      <p:tavLst>
                                        <p:tav tm="0">
                                          <p:val>
                                            <p:fltVal val="0"/>
                                          </p:val>
                                        </p:tav>
                                        <p:tav tm="100000">
                                          <p:val>
                                            <p:strVal val="#ppt_h"/>
                                          </p:val>
                                        </p:tav>
                                      </p:tavLst>
                                    </p:anim>
                                    <p:animEffect transition="in" filter="fade">
                                      <p:cBhvr>
                                        <p:cTn id="45" dur="500"/>
                                        <p:tgtEl>
                                          <p:spTgt spid="29"/>
                                        </p:tgtEl>
                                      </p:cBhvr>
                                    </p:animEffect>
                                  </p:childTnLst>
                                </p:cTn>
                              </p:par>
                            </p:childTnLst>
                          </p:cTn>
                        </p:par>
                        <p:par>
                          <p:cTn id="46" fill="hold">
                            <p:stCondLst>
                              <p:cond delay="3500"/>
                            </p:stCondLst>
                            <p:childTnLst>
                              <p:par>
                                <p:cTn id="47" presetID="53" presetClass="entr" presetSubtype="16" fill="hold" nodeType="after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p:cTn id="49" dur="500" fill="hold"/>
                                        <p:tgtEl>
                                          <p:spTgt spid="4"/>
                                        </p:tgtEl>
                                        <p:attrNameLst>
                                          <p:attrName>ppt_w</p:attrName>
                                        </p:attrNameLst>
                                      </p:cBhvr>
                                      <p:tavLst>
                                        <p:tav tm="0">
                                          <p:val>
                                            <p:fltVal val="0"/>
                                          </p:val>
                                        </p:tav>
                                        <p:tav tm="100000">
                                          <p:val>
                                            <p:strVal val="#ppt_w"/>
                                          </p:val>
                                        </p:tav>
                                      </p:tavLst>
                                    </p:anim>
                                    <p:anim calcmode="lin" valueType="num">
                                      <p:cBhvr>
                                        <p:cTn id="50" dur="500" fill="hold"/>
                                        <p:tgtEl>
                                          <p:spTgt spid="4"/>
                                        </p:tgtEl>
                                        <p:attrNameLst>
                                          <p:attrName>ppt_h</p:attrName>
                                        </p:attrNameLst>
                                      </p:cBhvr>
                                      <p:tavLst>
                                        <p:tav tm="0">
                                          <p:val>
                                            <p:fltVal val="0"/>
                                          </p:val>
                                        </p:tav>
                                        <p:tav tm="100000">
                                          <p:val>
                                            <p:strVal val="#ppt_h"/>
                                          </p:val>
                                        </p:tav>
                                      </p:tavLst>
                                    </p:anim>
                                    <p:animEffect transition="in" filter="fade">
                                      <p:cBhvr>
                                        <p:cTn id="5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 name="组合 100">
            <a:extLst>
              <a:ext uri="{FF2B5EF4-FFF2-40B4-BE49-F238E27FC236}">
                <a16:creationId xmlns="" xmlns:a16="http://schemas.microsoft.com/office/drawing/2014/main" id="{166D1215-AFB4-4788-A009-180723924164}"/>
              </a:ext>
            </a:extLst>
          </p:cNvPr>
          <p:cNvGrpSpPr/>
          <p:nvPr/>
        </p:nvGrpSpPr>
        <p:grpSpPr>
          <a:xfrm rot="6604501">
            <a:off x="8773714" y="5143094"/>
            <a:ext cx="4623511" cy="3341293"/>
            <a:chOff x="569602" y="-921225"/>
            <a:chExt cx="11136187" cy="8047838"/>
          </a:xfrm>
        </p:grpSpPr>
        <p:sp>
          <p:nvSpPr>
            <p:cNvPr id="102" name="椭圆 101">
              <a:extLst>
                <a:ext uri="{FF2B5EF4-FFF2-40B4-BE49-F238E27FC236}">
                  <a16:creationId xmlns="" xmlns:a16="http://schemas.microsoft.com/office/drawing/2014/main" id="{3D7E46DE-0A59-497A-9814-D03478ECF2D3}"/>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 xmlns:a16="http://schemas.microsoft.com/office/drawing/2014/main" id="{C5BD4F62-3726-4F16-8667-F26B0CC8EC73}"/>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 xmlns:a16="http://schemas.microsoft.com/office/drawing/2014/main" id="{98310441-B744-4721-BF81-3EA43E242AF5}"/>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 xmlns:a16="http://schemas.microsoft.com/office/drawing/2014/main" id="{08AD1FC4-054D-4B65-90F5-DE4588A41018}"/>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 xmlns:a16="http://schemas.microsoft.com/office/drawing/2014/main" id="{F24ACD52-3A35-4812-99E8-621C87483839}"/>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 xmlns:a16="http://schemas.microsoft.com/office/drawing/2014/main" id="{6A4EB489-41E1-41F3-BF32-FE4211B1A49F}"/>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 xmlns:a16="http://schemas.microsoft.com/office/drawing/2014/main" id="{D7431DF7-BD81-49D5-9F8F-0F9004A3A7E4}"/>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 xmlns:a16="http://schemas.microsoft.com/office/drawing/2014/main" id="{A2E4F8A2-0337-4286-B376-B280C2AAD26F}"/>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278110" y="101102"/>
            <a:ext cx="1710267" cy="400110"/>
          </a:xfrm>
          <a:prstGeom prst="rect">
            <a:avLst/>
          </a:prstGeom>
          <a:noFill/>
        </p:spPr>
        <p:txBody>
          <a:bodyPr wrap="square" rtlCol="0">
            <a:spAutoFit/>
          </a:bodyPr>
          <a:lstStyle/>
          <a:p>
            <a:r>
              <a:rPr lang="en-US" altLang="zh-CN" sz="2000" dirty="0">
                <a:solidFill>
                  <a:srgbClr val="0E6077"/>
                </a:solidFill>
                <a:latin typeface="造字工房尚黑 G0v1 粗体" pitchFamily="50" charset="-122"/>
                <a:ea typeface="造字工房尚黑 G0v1 粗体" pitchFamily="50" charset="-122"/>
              </a:rPr>
              <a:t>Part </a:t>
            </a:r>
            <a:r>
              <a:rPr lang="en-US" altLang="zh-CN" sz="2000" dirty="0">
                <a:solidFill>
                  <a:prstClr val="black"/>
                </a:solidFill>
                <a:latin typeface="造字工房尚黑 G0v1 粗体" pitchFamily="50" charset="-122"/>
                <a:ea typeface="造字工房尚黑 G0v1 粗体" pitchFamily="50" charset="-122"/>
              </a:rPr>
              <a:t>  01</a:t>
            </a:r>
            <a:endParaRPr lang="zh-CN" altLang="en-US" sz="2000" dirty="0">
              <a:solidFill>
                <a:prstClr val="black"/>
              </a:solidFill>
              <a:latin typeface="造字工房尚黑 G0v1 粗体" pitchFamily="50" charset="-122"/>
              <a:ea typeface="造字工房尚黑 G0v1 粗体" pitchFamily="50" charset="-122"/>
            </a:endParaRPr>
          </a:p>
        </p:txBody>
      </p:sp>
      <p:pic>
        <p:nvPicPr>
          <p:cNvPr id="60" name="图片占位符 40"/>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940849" y="2221624"/>
            <a:ext cx="2257552" cy="2257552"/>
          </a:xfrm>
          <a:prstGeom prst="ellipse">
            <a:avLst/>
          </a:prstGeom>
        </p:spPr>
      </p:pic>
      <p:pic>
        <p:nvPicPr>
          <p:cNvPr id="61" name="图片占位符 41"/>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3621697" y="2221624"/>
            <a:ext cx="2257552" cy="2257552"/>
          </a:xfrm>
          <a:prstGeom prst="ellipse">
            <a:avLst/>
          </a:prstGeom>
        </p:spPr>
      </p:pic>
      <p:pic>
        <p:nvPicPr>
          <p:cNvPr id="62" name="图片占位符 42"/>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6302545" y="2221624"/>
            <a:ext cx="2257552" cy="2257552"/>
          </a:xfrm>
          <a:prstGeom prst="ellipse">
            <a:avLst/>
          </a:prstGeom>
        </p:spPr>
      </p:pic>
      <p:pic>
        <p:nvPicPr>
          <p:cNvPr id="63" name="图片占位符 43"/>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8983395" y="2221624"/>
            <a:ext cx="2257552" cy="2257552"/>
          </a:xfrm>
          <a:prstGeom prst="ellipse">
            <a:avLst/>
          </a:prstGeom>
        </p:spPr>
      </p:pic>
      <p:grpSp>
        <p:nvGrpSpPr>
          <p:cNvPr id="4" name="组合 3"/>
          <p:cNvGrpSpPr/>
          <p:nvPr/>
        </p:nvGrpSpPr>
        <p:grpSpPr>
          <a:xfrm>
            <a:off x="7708512" y="3851175"/>
            <a:ext cx="810521" cy="757813"/>
            <a:chOff x="7708512" y="3851175"/>
            <a:chExt cx="810521" cy="757813"/>
          </a:xfrm>
        </p:grpSpPr>
        <p:grpSp>
          <p:nvGrpSpPr>
            <p:cNvPr id="70" name="Group 13"/>
            <p:cNvGrpSpPr/>
            <p:nvPr/>
          </p:nvGrpSpPr>
          <p:grpSpPr>
            <a:xfrm>
              <a:off x="7708512" y="3851175"/>
              <a:ext cx="810521" cy="757813"/>
              <a:chOff x="3031990" y="3644898"/>
              <a:chExt cx="815928" cy="762868"/>
            </a:xfrm>
          </p:grpSpPr>
          <p:sp>
            <p:nvSpPr>
              <p:cNvPr id="71" name="Rectangular Callout 14"/>
              <p:cNvSpPr/>
              <p:nvPr/>
            </p:nvSpPr>
            <p:spPr bwMode="auto">
              <a:xfrm flipH="1">
                <a:off x="3031990" y="3644898"/>
                <a:ext cx="815928" cy="762868"/>
              </a:xfrm>
              <a:prstGeom prst="wedgeRectCallout">
                <a:avLst/>
              </a:prstGeom>
              <a:solidFill>
                <a:srgbClr val="2EB0A2"/>
              </a:solidFill>
              <a:ln w="19050">
                <a:noFill/>
                <a:round/>
                <a:headEnd/>
                <a:tailEnd/>
              </a:ln>
              <a:effectLst>
                <a:outerShdw blurRad="63500" sx="102000" sy="102000" algn="ctr" rotWithShape="0">
                  <a:prstClr val="black">
                    <a:alpha val="40000"/>
                  </a:prstClr>
                </a:outerShdw>
              </a:effectLst>
            </p:spPr>
            <p:txBody>
              <a:bodyPr vert="horz" wrap="none" lIns="121920" tIns="60960" rIns="121920" bIns="60960" numCol="1" rtlCol="0" anchor="ctr" anchorCtr="1" compatLnSpc="1">
                <a:prstTxWarp prst="textNoShape">
                  <a:avLst/>
                </a:prstTxWarp>
              </a:bodyPr>
              <a:lstStyle/>
              <a:p>
                <a:pPr algn="ctr"/>
                <a:endParaRPr lang="en-US" sz="1600" b="1" dirty="0">
                  <a:solidFill>
                    <a:srgbClr val="262626">
                      <a:lumMod val="75000"/>
                      <a:lumOff val="25000"/>
                    </a:srgbClr>
                  </a:solidFill>
                  <a:latin typeface="Agency FB" panose="020B0503020202020204" pitchFamily="34" charset="0"/>
                  <a:cs typeface="+mn-ea"/>
                  <a:sym typeface="+mn-lt"/>
                </a:endParaRPr>
              </a:p>
            </p:txBody>
          </p:sp>
          <p:sp>
            <p:nvSpPr>
              <p:cNvPr id="72" name="Oval 15"/>
              <p:cNvSpPr/>
              <p:nvPr/>
            </p:nvSpPr>
            <p:spPr bwMode="auto">
              <a:xfrm>
                <a:off x="3163020" y="3749397"/>
                <a:ext cx="553870" cy="553870"/>
              </a:xfrm>
              <a:prstGeom prst="ellipse">
                <a:avLst/>
              </a:prstGeom>
              <a:noFill/>
              <a:ln w="28575">
                <a:solidFill>
                  <a:schemeClr val="bg1"/>
                </a:solidFill>
                <a:round/>
                <a:headEnd/>
                <a:tailEnd/>
              </a:ln>
            </p:spPr>
            <p:txBody>
              <a:bodyPr vert="horz" wrap="none" lIns="121920" tIns="60960" rIns="121920" bIns="60960" numCol="1" rtlCol="0" anchor="ctr" anchorCtr="1" compatLnSpc="1">
                <a:prstTxWarp prst="textNoShape">
                  <a:avLst/>
                </a:prstTxWarp>
              </a:bodyPr>
              <a:lstStyle/>
              <a:p>
                <a:pPr algn="ctr"/>
                <a:endParaRPr lang="en-US" sz="1600" b="1" dirty="0">
                  <a:solidFill>
                    <a:srgbClr val="262626">
                      <a:lumMod val="75000"/>
                      <a:lumOff val="25000"/>
                    </a:srgbClr>
                  </a:solidFill>
                  <a:latin typeface="Agency FB" panose="020B0503020202020204" pitchFamily="34" charset="0"/>
                  <a:cs typeface="+mn-ea"/>
                  <a:sym typeface="+mn-lt"/>
                </a:endParaRPr>
              </a:p>
            </p:txBody>
          </p:sp>
        </p:grpSp>
        <p:grpSp>
          <p:nvGrpSpPr>
            <p:cNvPr id="76" name="Group 51"/>
            <p:cNvGrpSpPr/>
            <p:nvPr/>
          </p:nvGrpSpPr>
          <p:grpSpPr>
            <a:xfrm>
              <a:off x="7954619" y="4061989"/>
              <a:ext cx="318304" cy="321928"/>
              <a:chOff x="542925" y="992188"/>
              <a:chExt cx="836613" cy="846138"/>
            </a:xfrm>
            <a:solidFill>
              <a:schemeClr val="bg1"/>
            </a:solidFill>
          </p:grpSpPr>
          <p:sp>
            <p:nvSpPr>
              <p:cNvPr id="77" name="Freeform 5"/>
              <p:cNvSpPr>
                <a:spLocks/>
              </p:cNvSpPr>
              <p:nvPr/>
            </p:nvSpPr>
            <p:spPr bwMode="auto">
              <a:xfrm>
                <a:off x="784225" y="1231900"/>
                <a:ext cx="122238" cy="146050"/>
              </a:xfrm>
              <a:custGeom>
                <a:avLst/>
                <a:gdLst/>
                <a:ahLst/>
                <a:cxnLst>
                  <a:cxn ang="0">
                    <a:pos x="13" y="0"/>
                  </a:cxn>
                  <a:cxn ang="0">
                    <a:pos x="0" y="2"/>
                  </a:cxn>
                  <a:cxn ang="0">
                    <a:pos x="0" y="44"/>
                  </a:cxn>
                  <a:cxn ang="0">
                    <a:pos x="11" y="45"/>
                  </a:cxn>
                  <a:cxn ang="0">
                    <a:pos x="38" y="22"/>
                  </a:cxn>
                  <a:cxn ang="0">
                    <a:pos x="13" y="0"/>
                  </a:cxn>
                </a:cxnLst>
                <a:rect l="0" t="0" r="r" b="b"/>
                <a:pathLst>
                  <a:path w="38" h="45">
                    <a:moveTo>
                      <a:pt x="13" y="0"/>
                    </a:moveTo>
                    <a:cubicBezTo>
                      <a:pt x="7" y="0"/>
                      <a:pt x="2" y="1"/>
                      <a:pt x="0" y="2"/>
                    </a:cubicBezTo>
                    <a:cubicBezTo>
                      <a:pt x="0" y="44"/>
                      <a:pt x="0" y="44"/>
                      <a:pt x="0" y="44"/>
                    </a:cubicBezTo>
                    <a:cubicBezTo>
                      <a:pt x="3" y="45"/>
                      <a:pt x="6" y="45"/>
                      <a:pt x="11" y="45"/>
                    </a:cubicBezTo>
                    <a:cubicBezTo>
                      <a:pt x="28" y="45"/>
                      <a:pt x="38" y="36"/>
                      <a:pt x="38" y="22"/>
                    </a:cubicBezTo>
                    <a:cubicBezTo>
                      <a:pt x="38" y="8"/>
                      <a:pt x="29" y="0"/>
                      <a:pt x="13" y="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solidFill>
                    <a:srgbClr val="262626"/>
                  </a:solidFill>
                  <a:latin typeface="Agency FB" panose="020B0503020202020204" pitchFamily="34" charset="0"/>
                  <a:cs typeface="+mn-ea"/>
                  <a:sym typeface="+mn-lt"/>
                </a:endParaRPr>
              </a:p>
            </p:txBody>
          </p:sp>
          <p:sp>
            <p:nvSpPr>
              <p:cNvPr id="78" name="Freeform 6"/>
              <p:cNvSpPr>
                <a:spLocks noEditPoints="1"/>
              </p:cNvSpPr>
              <p:nvPr/>
            </p:nvSpPr>
            <p:spPr bwMode="auto">
              <a:xfrm>
                <a:off x="542925" y="992188"/>
                <a:ext cx="836613" cy="846138"/>
              </a:xfrm>
              <a:custGeom>
                <a:avLst/>
                <a:gdLst/>
                <a:ahLst/>
                <a:cxnLst>
                  <a:cxn ang="0">
                    <a:pos x="244" y="0"/>
                  </a:cxn>
                  <a:cxn ang="0">
                    <a:pos x="16" y="0"/>
                  </a:cxn>
                  <a:cxn ang="0">
                    <a:pos x="0" y="16"/>
                  </a:cxn>
                  <a:cxn ang="0">
                    <a:pos x="0" y="245"/>
                  </a:cxn>
                  <a:cxn ang="0">
                    <a:pos x="16" y="261"/>
                  </a:cxn>
                  <a:cxn ang="0">
                    <a:pos x="244" y="261"/>
                  </a:cxn>
                  <a:cxn ang="0">
                    <a:pos x="260" y="245"/>
                  </a:cxn>
                  <a:cxn ang="0">
                    <a:pos x="260" y="16"/>
                  </a:cxn>
                  <a:cxn ang="0">
                    <a:pos x="244" y="0"/>
                  </a:cxn>
                  <a:cxn ang="0">
                    <a:pos x="132" y="129"/>
                  </a:cxn>
                  <a:cxn ang="0">
                    <a:pos x="86" y="144"/>
                  </a:cxn>
                  <a:cxn ang="0">
                    <a:pos x="75" y="143"/>
                  </a:cxn>
                  <a:cxn ang="0">
                    <a:pos x="75" y="195"/>
                  </a:cxn>
                  <a:cxn ang="0">
                    <a:pos x="43" y="195"/>
                  </a:cxn>
                  <a:cxn ang="0">
                    <a:pos x="43" y="53"/>
                  </a:cxn>
                  <a:cxn ang="0">
                    <a:pos x="86" y="50"/>
                  </a:cxn>
                  <a:cxn ang="0">
                    <a:pos x="130" y="61"/>
                  </a:cxn>
                  <a:cxn ang="0">
                    <a:pos x="146" y="95"/>
                  </a:cxn>
                  <a:cxn ang="0">
                    <a:pos x="132" y="129"/>
                  </a:cxn>
                  <a:cxn ang="0">
                    <a:pos x="181" y="197"/>
                  </a:cxn>
                  <a:cxn ang="0">
                    <a:pos x="147" y="189"/>
                  </a:cxn>
                  <a:cxn ang="0">
                    <a:pos x="153" y="166"/>
                  </a:cxn>
                  <a:cxn ang="0">
                    <a:pos x="181" y="174"/>
                  </a:cxn>
                  <a:cxn ang="0">
                    <a:pos x="195" y="165"/>
                  </a:cxn>
                  <a:cxn ang="0">
                    <a:pos x="179" y="153"/>
                  </a:cxn>
                  <a:cxn ang="0">
                    <a:pos x="150" y="122"/>
                  </a:cxn>
                  <a:cxn ang="0">
                    <a:pos x="192" y="88"/>
                  </a:cxn>
                  <a:cxn ang="0">
                    <a:pos x="222" y="94"/>
                  </a:cxn>
                  <a:cxn ang="0">
                    <a:pos x="216" y="116"/>
                  </a:cxn>
                  <a:cxn ang="0">
                    <a:pos x="193" y="110"/>
                  </a:cxn>
                  <a:cxn ang="0">
                    <a:pos x="181" y="119"/>
                  </a:cxn>
                  <a:cxn ang="0">
                    <a:pos x="198" y="131"/>
                  </a:cxn>
                  <a:cxn ang="0">
                    <a:pos x="226" y="163"/>
                  </a:cxn>
                  <a:cxn ang="0">
                    <a:pos x="181" y="197"/>
                  </a:cxn>
                </a:cxnLst>
                <a:rect l="0" t="0" r="r" b="b"/>
                <a:pathLst>
                  <a:path w="260" h="261">
                    <a:moveTo>
                      <a:pt x="244" y="0"/>
                    </a:moveTo>
                    <a:cubicBezTo>
                      <a:pt x="16" y="0"/>
                      <a:pt x="16" y="0"/>
                      <a:pt x="16" y="0"/>
                    </a:cubicBezTo>
                    <a:cubicBezTo>
                      <a:pt x="7" y="0"/>
                      <a:pt x="0" y="7"/>
                      <a:pt x="0" y="16"/>
                    </a:cubicBezTo>
                    <a:cubicBezTo>
                      <a:pt x="0" y="245"/>
                      <a:pt x="0" y="245"/>
                      <a:pt x="0" y="245"/>
                    </a:cubicBezTo>
                    <a:cubicBezTo>
                      <a:pt x="0" y="254"/>
                      <a:pt x="7" y="261"/>
                      <a:pt x="16" y="261"/>
                    </a:cubicBezTo>
                    <a:cubicBezTo>
                      <a:pt x="244" y="261"/>
                      <a:pt x="244" y="261"/>
                      <a:pt x="244" y="261"/>
                    </a:cubicBezTo>
                    <a:cubicBezTo>
                      <a:pt x="253" y="261"/>
                      <a:pt x="260" y="254"/>
                      <a:pt x="260" y="245"/>
                    </a:cubicBezTo>
                    <a:cubicBezTo>
                      <a:pt x="260" y="16"/>
                      <a:pt x="260" y="16"/>
                      <a:pt x="260" y="16"/>
                    </a:cubicBezTo>
                    <a:cubicBezTo>
                      <a:pt x="260" y="7"/>
                      <a:pt x="253" y="0"/>
                      <a:pt x="244" y="0"/>
                    </a:cubicBezTo>
                    <a:close/>
                    <a:moveTo>
                      <a:pt x="132" y="129"/>
                    </a:moveTo>
                    <a:cubicBezTo>
                      <a:pt x="121" y="139"/>
                      <a:pt x="105" y="144"/>
                      <a:pt x="86" y="144"/>
                    </a:cubicBezTo>
                    <a:cubicBezTo>
                      <a:pt x="82" y="144"/>
                      <a:pt x="78" y="144"/>
                      <a:pt x="75" y="143"/>
                    </a:cubicBezTo>
                    <a:cubicBezTo>
                      <a:pt x="75" y="195"/>
                      <a:pt x="75" y="195"/>
                      <a:pt x="75" y="195"/>
                    </a:cubicBezTo>
                    <a:cubicBezTo>
                      <a:pt x="43" y="195"/>
                      <a:pt x="43" y="195"/>
                      <a:pt x="43" y="195"/>
                    </a:cubicBezTo>
                    <a:cubicBezTo>
                      <a:pt x="43" y="53"/>
                      <a:pt x="43" y="53"/>
                      <a:pt x="43" y="53"/>
                    </a:cubicBezTo>
                    <a:cubicBezTo>
                      <a:pt x="53" y="51"/>
                      <a:pt x="67" y="50"/>
                      <a:pt x="86" y="50"/>
                    </a:cubicBezTo>
                    <a:cubicBezTo>
                      <a:pt x="106" y="50"/>
                      <a:pt x="121" y="54"/>
                      <a:pt x="130" y="61"/>
                    </a:cubicBezTo>
                    <a:cubicBezTo>
                      <a:pt x="139" y="69"/>
                      <a:pt x="146" y="81"/>
                      <a:pt x="146" y="95"/>
                    </a:cubicBezTo>
                    <a:cubicBezTo>
                      <a:pt x="146" y="109"/>
                      <a:pt x="141" y="121"/>
                      <a:pt x="132" y="129"/>
                    </a:cubicBezTo>
                    <a:close/>
                    <a:moveTo>
                      <a:pt x="181" y="197"/>
                    </a:moveTo>
                    <a:cubicBezTo>
                      <a:pt x="167" y="197"/>
                      <a:pt x="155" y="194"/>
                      <a:pt x="147" y="189"/>
                    </a:cubicBezTo>
                    <a:cubicBezTo>
                      <a:pt x="153" y="166"/>
                      <a:pt x="153" y="166"/>
                      <a:pt x="153" y="166"/>
                    </a:cubicBezTo>
                    <a:cubicBezTo>
                      <a:pt x="159" y="170"/>
                      <a:pt x="171" y="174"/>
                      <a:pt x="181" y="174"/>
                    </a:cubicBezTo>
                    <a:cubicBezTo>
                      <a:pt x="191" y="174"/>
                      <a:pt x="195" y="171"/>
                      <a:pt x="195" y="165"/>
                    </a:cubicBezTo>
                    <a:cubicBezTo>
                      <a:pt x="195" y="160"/>
                      <a:pt x="192" y="158"/>
                      <a:pt x="179" y="153"/>
                    </a:cubicBezTo>
                    <a:cubicBezTo>
                      <a:pt x="158" y="146"/>
                      <a:pt x="150" y="134"/>
                      <a:pt x="150" y="122"/>
                    </a:cubicBezTo>
                    <a:cubicBezTo>
                      <a:pt x="150" y="103"/>
                      <a:pt x="166" y="88"/>
                      <a:pt x="192" y="88"/>
                    </a:cubicBezTo>
                    <a:cubicBezTo>
                      <a:pt x="204" y="88"/>
                      <a:pt x="215" y="91"/>
                      <a:pt x="222" y="94"/>
                    </a:cubicBezTo>
                    <a:cubicBezTo>
                      <a:pt x="216" y="116"/>
                      <a:pt x="216" y="116"/>
                      <a:pt x="216" y="116"/>
                    </a:cubicBezTo>
                    <a:cubicBezTo>
                      <a:pt x="211" y="114"/>
                      <a:pt x="202" y="110"/>
                      <a:pt x="193" y="110"/>
                    </a:cubicBezTo>
                    <a:cubicBezTo>
                      <a:pt x="185" y="110"/>
                      <a:pt x="181" y="114"/>
                      <a:pt x="181" y="119"/>
                    </a:cubicBezTo>
                    <a:cubicBezTo>
                      <a:pt x="181" y="124"/>
                      <a:pt x="185" y="126"/>
                      <a:pt x="198" y="131"/>
                    </a:cubicBezTo>
                    <a:cubicBezTo>
                      <a:pt x="218" y="138"/>
                      <a:pt x="226" y="148"/>
                      <a:pt x="226" y="163"/>
                    </a:cubicBezTo>
                    <a:cubicBezTo>
                      <a:pt x="226" y="182"/>
                      <a:pt x="211" y="197"/>
                      <a:pt x="181" y="197"/>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solidFill>
                    <a:srgbClr val="262626"/>
                  </a:solidFill>
                  <a:latin typeface="Agency FB" panose="020B0503020202020204" pitchFamily="34" charset="0"/>
                  <a:cs typeface="+mn-ea"/>
                  <a:sym typeface="+mn-lt"/>
                </a:endParaRPr>
              </a:p>
            </p:txBody>
          </p:sp>
        </p:grpSp>
      </p:grpSp>
      <p:grpSp>
        <p:nvGrpSpPr>
          <p:cNvPr id="3" name="组合 2"/>
          <p:cNvGrpSpPr/>
          <p:nvPr/>
        </p:nvGrpSpPr>
        <p:grpSpPr>
          <a:xfrm>
            <a:off x="5028029" y="3851175"/>
            <a:ext cx="810521" cy="757813"/>
            <a:chOff x="5028029" y="3851175"/>
            <a:chExt cx="810521" cy="757813"/>
          </a:xfrm>
        </p:grpSpPr>
        <p:grpSp>
          <p:nvGrpSpPr>
            <p:cNvPr id="67" name="Group 10"/>
            <p:cNvGrpSpPr/>
            <p:nvPr/>
          </p:nvGrpSpPr>
          <p:grpSpPr>
            <a:xfrm>
              <a:off x="5028029" y="3851175"/>
              <a:ext cx="810521" cy="757813"/>
              <a:chOff x="3031990" y="3644898"/>
              <a:chExt cx="815928" cy="762868"/>
            </a:xfrm>
          </p:grpSpPr>
          <p:sp>
            <p:nvSpPr>
              <p:cNvPr id="68" name="Rectangular Callout 11"/>
              <p:cNvSpPr/>
              <p:nvPr/>
            </p:nvSpPr>
            <p:spPr bwMode="auto">
              <a:xfrm flipH="1">
                <a:off x="3031990" y="3644898"/>
                <a:ext cx="815928" cy="762868"/>
              </a:xfrm>
              <a:prstGeom prst="wedgeRectCallout">
                <a:avLst/>
              </a:prstGeom>
              <a:solidFill>
                <a:srgbClr val="2EB0A2"/>
              </a:solidFill>
              <a:ln w="19050">
                <a:noFill/>
                <a:round/>
                <a:headEnd/>
                <a:tailEnd/>
              </a:ln>
              <a:effectLst>
                <a:outerShdw blurRad="63500" sx="102000" sy="102000" algn="ctr" rotWithShape="0">
                  <a:prstClr val="black">
                    <a:alpha val="40000"/>
                  </a:prstClr>
                </a:outerShdw>
              </a:effectLst>
            </p:spPr>
            <p:txBody>
              <a:bodyPr vert="horz" wrap="none" lIns="121920" tIns="60960" rIns="121920" bIns="60960" numCol="1" rtlCol="0" anchor="ctr" anchorCtr="1" compatLnSpc="1">
                <a:prstTxWarp prst="textNoShape">
                  <a:avLst/>
                </a:prstTxWarp>
              </a:bodyPr>
              <a:lstStyle/>
              <a:p>
                <a:pPr algn="ctr"/>
                <a:endParaRPr lang="en-US" sz="1600" b="1" dirty="0">
                  <a:solidFill>
                    <a:srgbClr val="262626">
                      <a:lumMod val="75000"/>
                      <a:lumOff val="25000"/>
                    </a:srgbClr>
                  </a:solidFill>
                  <a:latin typeface="Agency FB" panose="020B0503020202020204" pitchFamily="34" charset="0"/>
                  <a:cs typeface="+mn-ea"/>
                  <a:sym typeface="+mn-lt"/>
                </a:endParaRPr>
              </a:p>
            </p:txBody>
          </p:sp>
          <p:sp>
            <p:nvSpPr>
              <p:cNvPr id="69" name="Oval 12"/>
              <p:cNvSpPr/>
              <p:nvPr/>
            </p:nvSpPr>
            <p:spPr bwMode="auto">
              <a:xfrm>
                <a:off x="3163020" y="3749397"/>
                <a:ext cx="553870" cy="553870"/>
              </a:xfrm>
              <a:prstGeom prst="ellipse">
                <a:avLst/>
              </a:prstGeom>
              <a:noFill/>
              <a:ln w="28575">
                <a:solidFill>
                  <a:schemeClr val="bg1"/>
                </a:solidFill>
                <a:round/>
                <a:headEnd/>
                <a:tailEnd/>
              </a:ln>
            </p:spPr>
            <p:txBody>
              <a:bodyPr vert="horz" wrap="none" lIns="121920" tIns="60960" rIns="121920" bIns="60960" numCol="1" rtlCol="0" anchor="ctr" anchorCtr="1" compatLnSpc="1">
                <a:prstTxWarp prst="textNoShape">
                  <a:avLst/>
                </a:prstTxWarp>
              </a:bodyPr>
              <a:lstStyle/>
              <a:p>
                <a:pPr algn="ctr"/>
                <a:endParaRPr lang="en-US" sz="1600" b="1" dirty="0">
                  <a:solidFill>
                    <a:srgbClr val="262626">
                      <a:lumMod val="75000"/>
                      <a:lumOff val="25000"/>
                    </a:srgbClr>
                  </a:solidFill>
                  <a:latin typeface="Agency FB" panose="020B0503020202020204" pitchFamily="34" charset="0"/>
                  <a:cs typeface="+mn-ea"/>
                  <a:sym typeface="+mn-lt"/>
                </a:endParaRPr>
              </a:p>
            </p:txBody>
          </p:sp>
        </p:grpSp>
        <p:grpSp>
          <p:nvGrpSpPr>
            <p:cNvPr id="79" name="Group 54"/>
            <p:cNvGrpSpPr/>
            <p:nvPr/>
          </p:nvGrpSpPr>
          <p:grpSpPr>
            <a:xfrm>
              <a:off x="5231821" y="4032475"/>
              <a:ext cx="402935" cy="405472"/>
              <a:chOff x="1724025" y="908050"/>
              <a:chExt cx="1008063" cy="1014413"/>
            </a:xfrm>
            <a:solidFill>
              <a:schemeClr val="bg1"/>
            </a:solidFill>
          </p:grpSpPr>
          <p:sp>
            <p:nvSpPr>
              <p:cNvPr id="80" name="Freeform 7"/>
              <p:cNvSpPr>
                <a:spLocks noEditPoints="1"/>
              </p:cNvSpPr>
              <p:nvPr/>
            </p:nvSpPr>
            <p:spPr bwMode="auto">
              <a:xfrm>
                <a:off x="1724025" y="908050"/>
                <a:ext cx="1008063" cy="1014413"/>
              </a:xfrm>
              <a:custGeom>
                <a:avLst/>
                <a:gdLst/>
                <a:ahLst/>
                <a:cxnLst>
                  <a:cxn ang="0">
                    <a:pos x="305" y="136"/>
                  </a:cxn>
                  <a:cxn ang="0">
                    <a:pos x="280" y="102"/>
                  </a:cxn>
                  <a:cxn ang="0">
                    <a:pos x="273" y="61"/>
                  </a:cxn>
                  <a:cxn ang="0">
                    <a:pos x="247" y="37"/>
                  </a:cxn>
                  <a:cxn ang="0">
                    <a:pos x="206" y="31"/>
                  </a:cxn>
                  <a:cxn ang="0">
                    <a:pos x="171" y="7"/>
                  </a:cxn>
                  <a:cxn ang="0">
                    <a:pos x="142" y="4"/>
                  </a:cxn>
                  <a:cxn ang="0">
                    <a:pos x="136" y="8"/>
                  </a:cxn>
                  <a:cxn ang="0">
                    <a:pos x="103" y="33"/>
                  </a:cxn>
                  <a:cxn ang="0">
                    <a:pos x="62" y="40"/>
                  </a:cxn>
                  <a:cxn ang="0">
                    <a:pos x="55" y="43"/>
                  </a:cxn>
                  <a:cxn ang="0">
                    <a:pos x="37" y="66"/>
                  </a:cxn>
                  <a:cxn ang="0">
                    <a:pos x="31" y="107"/>
                  </a:cxn>
                  <a:cxn ang="0">
                    <a:pos x="7" y="142"/>
                  </a:cxn>
                  <a:cxn ang="0">
                    <a:pos x="8" y="177"/>
                  </a:cxn>
                  <a:cxn ang="0">
                    <a:pos x="33" y="210"/>
                  </a:cxn>
                  <a:cxn ang="0">
                    <a:pos x="41" y="252"/>
                  </a:cxn>
                  <a:cxn ang="0">
                    <a:pos x="66" y="276"/>
                  </a:cxn>
                  <a:cxn ang="0">
                    <a:pos x="108" y="282"/>
                  </a:cxn>
                  <a:cxn ang="0">
                    <a:pos x="142" y="306"/>
                  </a:cxn>
                  <a:cxn ang="0">
                    <a:pos x="171" y="309"/>
                  </a:cxn>
                  <a:cxn ang="0">
                    <a:pos x="177" y="305"/>
                  </a:cxn>
                  <a:cxn ang="0">
                    <a:pos x="211" y="280"/>
                  </a:cxn>
                  <a:cxn ang="0">
                    <a:pos x="252" y="272"/>
                  </a:cxn>
                  <a:cxn ang="0">
                    <a:pos x="259" y="270"/>
                  </a:cxn>
                  <a:cxn ang="0">
                    <a:pos x="276" y="247"/>
                  </a:cxn>
                  <a:cxn ang="0">
                    <a:pos x="282" y="206"/>
                  </a:cxn>
                  <a:cxn ang="0">
                    <a:pos x="306" y="171"/>
                  </a:cxn>
                  <a:cxn ang="0">
                    <a:pos x="305" y="136"/>
                  </a:cxn>
                  <a:cxn ang="0">
                    <a:pos x="157" y="266"/>
                  </a:cxn>
                  <a:cxn ang="0">
                    <a:pos x="47" y="156"/>
                  </a:cxn>
                  <a:cxn ang="0">
                    <a:pos x="157" y="46"/>
                  </a:cxn>
                  <a:cxn ang="0">
                    <a:pos x="267" y="156"/>
                  </a:cxn>
                  <a:cxn ang="0">
                    <a:pos x="157" y="266"/>
                  </a:cxn>
                </a:cxnLst>
                <a:rect l="0" t="0" r="r" b="b"/>
                <a:pathLst>
                  <a:path w="313" h="313">
                    <a:moveTo>
                      <a:pt x="305" y="136"/>
                    </a:moveTo>
                    <a:cubicBezTo>
                      <a:pt x="280" y="102"/>
                      <a:pt x="280" y="102"/>
                      <a:pt x="280" y="102"/>
                    </a:cubicBezTo>
                    <a:cubicBezTo>
                      <a:pt x="273" y="61"/>
                      <a:pt x="273" y="61"/>
                      <a:pt x="273" y="61"/>
                    </a:cubicBezTo>
                    <a:cubicBezTo>
                      <a:pt x="270" y="49"/>
                      <a:pt x="260" y="39"/>
                      <a:pt x="247" y="37"/>
                    </a:cubicBezTo>
                    <a:cubicBezTo>
                      <a:pt x="206" y="31"/>
                      <a:pt x="206" y="31"/>
                      <a:pt x="206" y="31"/>
                    </a:cubicBezTo>
                    <a:cubicBezTo>
                      <a:pt x="171" y="7"/>
                      <a:pt x="171" y="7"/>
                      <a:pt x="171" y="7"/>
                    </a:cubicBezTo>
                    <a:cubicBezTo>
                      <a:pt x="163" y="1"/>
                      <a:pt x="152" y="0"/>
                      <a:pt x="142" y="4"/>
                    </a:cubicBezTo>
                    <a:cubicBezTo>
                      <a:pt x="140" y="5"/>
                      <a:pt x="138" y="6"/>
                      <a:pt x="136" y="8"/>
                    </a:cubicBezTo>
                    <a:cubicBezTo>
                      <a:pt x="103" y="33"/>
                      <a:pt x="103" y="33"/>
                      <a:pt x="103" y="33"/>
                    </a:cubicBezTo>
                    <a:cubicBezTo>
                      <a:pt x="62" y="40"/>
                      <a:pt x="62" y="40"/>
                      <a:pt x="62" y="40"/>
                    </a:cubicBezTo>
                    <a:cubicBezTo>
                      <a:pt x="59" y="41"/>
                      <a:pt x="57" y="42"/>
                      <a:pt x="55" y="43"/>
                    </a:cubicBezTo>
                    <a:cubicBezTo>
                      <a:pt x="45" y="47"/>
                      <a:pt x="39" y="56"/>
                      <a:pt x="37" y="66"/>
                    </a:cubicBezTo>
                    <a:cubicBezTo>
                      <a:pt x="31" y="107"/>
                      <a:pt x="31" y="107"/>
                      <a:pt x="31" y="107"/>
                    </a:cubicBezTo>
                    <a:cubicBezTo>
                      <a:pt x="7" y="142"/>
                      <a:pt x="7" y="142"/>
                      <a:pt x="7" y="142"/>
                    </a:cubicBezTo>
                    <a:cubicBezTo>
                      <a:pt x="0" y="152"/>
                      <a:pt x="0" y="167"/>
                      <a:pt x="8" y="177"/>
                    </a:cubicBezTo>
                    <a:cubicBezTo>
                      <a:pt x="33" y="210"/>
                      <a:pt x="33" y="210"/>
                      <a:pt x="33" y="210"/>
                    </a:cubicBezTo>
                    <a:cubicBezTo>
                      <a:pt x="41" y="252"/>
                      <a:pt x="41" y="252"/>
                      <a:pt x="41" y="252"/>
                    </a:cubicBezTo>
                    <a:cubicBezTo>
                      <a:pt x="43" y="264"/>
                      <a:pt x="53" y="274"/>
                      <a:pt x="66" y="276"/>
                    </a:cubicBezTo>
                    <a:cubicBezTo>
                      <a:pt x="108" y="282"/>
                      <a:pt x="108" y="282"/>
                      <a:pt x="108" y="282"/>
                    </a:cubicBezTo>
                    <a:cubicBezTo>
                      <a:pt x="142" y="306"/>
                      <a:pt x="142" y="306"/>
                      <a:pt x="142" y="306"/>
                    </a:cubicBezTo>
                    <a:cubicBezTo>
                      <a:pt x="150" y="312"/>
                      <a:pt x="162" y="313"/>
                      <a:pt x="171" y="309"/>
                    </a:cubicBezTo>
                    <a:cubicBezTo>
                      <a:pt x="173" y="308"/>
                      <a:pt x="175" y="306"/>
                      <a:pt x="177" y="305"/>
                    </a:cubicBezTo>
                    <a:cubicBezTo>
                      <a:pt x="211" y="280"/>
                      <a:pt x="211" y="280"/>
                      <a:pt x="211" y="280"/>
                    </a:cubicBezTo>
                    <a:cubicBezTo>
                      <a:pt x="252" y="272"/>
                      <a:pt x="252" y="272"/>
                      <a:pt x="252" y="272"/>
                    </a:cubicBezTo>
                    <a:cubicBezTo>
                      <a:pt x="254" y="272"/>
                      <a:pt x="256" y="271"/>
                      <a:pt x="259" y="270"/>
                    </a:cubicBezTo>
                    <a:cubicBezTo>
                      <a:pt x="268" y="266"/>
                      <a:pt x="275" y="257"/>
                      <a:pt x="276" y="247"/>
                    </a:cubicBezTo>
                    <a:cubicBezTo>
                      <a:pt x="282" y="206"/>
                      <a:pt x="282" y="206"/>
                      <a:pt x="282" y="206"/>
                    </a:cubicBezTo>
                    <a:cubicBezTo>
                      <a:pt x="306" y="171"/>
                      <a:pt x="306" y="171"/>
                      <a:pt x="306" y="171"/>
                    </a:cubicBezTo>
                    <a:cubicBezTo>
                      <a:pt x="313" y="160"/>
                      <a:pt x="313" y="146"/>
                      <a:pt x="305" y="136"/>
                    </a:cubicBezTo>
                    <a:close/>
                    <a:moveTo>
                      <a:pt x="157" y="266"/>
                    </a:moveTo>
                    <a:cubicBezTo>
                      <a:pt x="96" y="266"/>
                      <a:pt x="47" y="217"/>
                      <a:pt x="47" y="156"/>
                    </a:cubicBezTo>
                    <a:cubicBezTo>
                      <a:pt x="47" y="96"/>
                      <a:pt x="96" y="46"/>
                      <a:pt x="157" y="46"/>
                    </a:cubicBezTo>
                    <a:cubicBezTo>
                      <a:pt x="217" y="46"/>
                      <a:pt x="267" y="96"/>
                      <a:pt x="267" y="156"/>
                    </a:cubicBezTo>
                    <a:cubicBezTo>
                      <a:pt x="267" y="217"/>
                      <a:pt x="217" y="266"/>
                      <a:pt x="157" y="266"/>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solidFill>
                    <a:srgbClr val="262626"/>
                  </a:solidFill>
                  <a:latin typeface="Agency FB" panose="020B0503020202020204" pitchFamily="34" charset="0"/>
                  <a:cs typeface="+mn-ea"/>
                  <a:sym typeface="+mn-lt"/>
                </a:endParaRPr>
              </a:p>
            </p:txBody>
          </p:sp>
          <p:sp>
            <p:nvSpPr>
              <p:cNvPr id="81" name="Freeform 8"/>
              <p:cNvSpPr>
                <a:spLocks/>
              </p:cNvSpPr>
              <p:nvPr/>
            </p:nvSpPr>
            <p:spPr bwMode="auto">
              <a:xfrm>
                <a:off x="2127250" y="1343025"/>
                <a:ext cx="204788" cy="233363"/>
              </a:xfrm>
              <a:custGeom>
                <a:avLst/>
                <a:gdLst/>
                <a:ahLst/>
                <a:cxnLst>
                  <a:cxn ang="0">
                    <a:pos x="65" y="79"/>
                  </a:cxn>
                  <a:cxn ang="0">
                    <a:pos x="95" y="79"/>
                  </a:cxn>
                  <a:cxn ang="0">
                    <a:pos x="93" y="112"/>
                  </a:cxn>
                  <a:cxn ang="0">
                    <a:pos x="65" y="120"/>
                  </a:cxn>
                  <a:cxn ang="0">
                    <a:pos x="65" y="120"/>
                  </a:cxn>
                  <a:cxn ang="0">
                    <a:pos x="34" y="112"/>
                  </a:cxn>
                  <a:cxn ang="0">
                    <a:pos x="32" y="89"/>
                  </a:cxn>
                  <a:cxn ang="0">
                    <a:pos x="8" y="89"/>
                  </a:cxn>
                  <a:cxn ang="0">
                    <a:pos x="10" y="132"/>
                  </a:cxn>
                  <a:cxn ang="0">
                    <a:pos x="65" y="147"/>
                  </a:cxn>
                  <a:cxn ang="0">
                    <a:pos x="65" y="147"/>
                  </a:cxn>
                  <a:cxn ang="0">
                    <a:pos x="117" y="132"/>
                  </a:cxn>
                  <a:cxn ang="0">
                    <a:pos x="125" y="53"/>
                  </a:cxn>
                  <a:cxn ang="0">
                    <a:pos x="65" y="53"/>
                  </a:cxn>
                  <a:cxn ang="0">
                    <a:pos x="30" y="53"/>
                  </a:cxn>
                  <a:cxn ang="0">
                    <a:pos x="28" y="26"/>
                  </a:cxn>
                  <a:cxn ang="0">
                    <a:pos x="65" y="26"/>
                  </a:cxn>
                  <a:cxn ang="0">
                    <a:pos x="127" y="26"/>
                  </a:cxn>
                  <a:cxn ang="0">
                    <a:pos x="129" y="0"/>
                  </a:cxn>
                  <a:cxn ang="0">
                    <a:pos x="65" y="0"/>
                  </a:cxn>
                  <a:cxn ang="0">
                    <a:pos x="0" y="0"/>
                  </a:cxn>
                  <a:cxn ang="0">
                    <a:pos x="6" y="79"/>
                  </a:cxn>
                  <a:cxn ang="0">
                    <a:pos x="65" y="79"/>
                  </a:cxn>
                </a:cxnLst>
                <a:rect l="0" t="0" r="r" b="b"/>
                <a:pathLst>
                  <a:path w="129" h="147">
                    <a:moveTo>
                      <a:pt x="65" y="79"/>
                    </a:moveTo>
                    <a:lnTo>
                      <a:pt x="95" y="79"/>
                    </a:lnTo>
                    <a:lnTo>
                      <a:pt x="93" y="112"/>
                    </a:lnTo>
                    <a:lnTo>
                      <a:pt x="65" y="120"/>
                    </a:lnTo>
                    <a:lnTo>
                      <a:pt x="65" y="120"/>
                    </a:lnTo>
                    <a:lnTo>
                      <a:pt x="34" y="112"/>
                    </a:lnTo>
                    <a:lnTo>
                      <a:pt x="32" y="89"/>
                    </a:lnTo>
                    <a:lnTo>
                      <a:pt x="8" y="89"/>
                    </a:lnTo>
                    <a:lnTo>
                      <a:pt x="10" y="132"/>
                    </a:lnTo>
                    <a:lnTo>
                      <a:pt x="65" y="147"/>
                    </a:lnTo>
                    <a:lnTo>
                      <a:pt x="65" y="147"/>
                    </a:lnTo>
                    <a:lnTo>
                      <a:pt x="117" y="132"/>
                    </a:lnTo>
                    <a:lnTo>
                      <a:pt x="125" y="53"/>
                    </a:lnTo>
                    <a:lnTo>
                      <a:pt x="65" y="53"/>
                    </a:lnTo>
                    <a:lnTo>
                      <a:pt x="30" y="53"/>
                    </a:lnTo>
                    <a:lnTo>
                      <a:pt x="28" y="26"/>
                    </a:lnTo>
                    <a:lnTo>
                      <a:pt x="65" y="26"/>
                    </a:lnTo>
                    <a:lnTo>
                      <a:pt x="127" y="26"/>
                    </a:lnTo>
                    <a:lnTo>
                      <a:pt x="129" y="0"/>
                    </a:lnTo>
                    <a:lnTo>
                      <a:pt x="65" y="0"/>
                    </a:lnTo>
                    <a:lnTo>
                      <a:pt x="0" y="0"/>
                    </a:lnTo>
                    <a:lnTo>
                      <a:pt x="6" y="79"/>
                    </a:lnTo>
                    <a:lnTo>
                      <a:pt x="65" y="79"/>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solidFill>
                    <a:srgbClr val="262626"/>
                  </a:solidFill>
                  <a:latin typeface="Agency FB" panose="020B0503020202020204" pitchFamily="34" charset="0"/>
                  <a:cs typeface="+mn-ea"/>
                  <a:sym typeface="+mn-lt"/>
                </a:endParaRPr>
              </a:p>
            </p:txBody>
          </p:sp>
          <p:sp>
            <p:nvSpPr>
              <p:cNvPr id="82" name="Freeform 9"/>
              <p:cNvSpPr>
                <a:spLocks noEditPoints="1"/>
              </p:cNvSpPr>
              <p:nvPr/>
            </p:nvSpPr>
            <p:spPr bwMode="auto">
              <a:xfrm>
                <a:off x="1908175" y="1092200"/>
                <a:ext cx="639763" cy="646113"/>
              </a:xfrm>
              <a:custGeom>
                <a:avLst/>
                <a:gdLst/>
                <a:ahLst/>
                <a:cxnLst>
                  <a:cxn ang="0">
                    <a:pos x="100" y="0"/>
                  </a:cxn>
                  <a:cxn ang="0">
                    <a:pos x="0" y="99"/>
                  </a:cxn>
                  <a:cxn ang="0">
                    <a:pos x="100" y="199"/>
                  </a:cxn>
                  <a:cxn ang="0">
                    <a:pos x="199" y="99"/>
                  </a:cxn>
                  <a:cxn ang="0">
                    <a:pos x="100" y="0"/>
                  </a:cxn>
                  <a:cxn ang="0">
                    <a:pos x="126" y="27"/>
                  </a:cxn>
                  <a:cxn ang="0">
                    <a:pos x="132" y="27"/>
                  </a:cxn>
                  <a:cxn ang="0">
                    <a:pos x="132" y="40"/>
                  </a:cxn>
                  <a:cxn ang="0">
                    <a:pos x="141" y="40"/>
                  </a:cxn>
                  <a:cxn ang="0">
                    <a:pos x="141" y="47"/>
                  </a:cxn>
                  <a:cxn ang="0">
                    <a:pos x="126" y="47"/>
                  </a:cxn>
                  <a:cxn ang="0">
                    <a:pos x="126" y="27"/>
                  </a:cxn>
                  <a:cxn ang="0">
                    <a:pos x="101" y="27"/>
                  </a:cxn>
                  <a:cxn ang="0">
                    <a:pos x="107" y="27"/>
                  </a:cxn>
                  <a:cxn ang="0">
                    <a:pos x="112" y="34"/>
                  </a:cxn>
                  <a:cxn ang="0">
                    <a:pos x="116" y="27"/>
                  </a:cxn>
                  <a:cxn ang="0">
                    <a:pos x="123" y="27"/>
                  </a:cxn>
                  <a:cxn ang="0">
                    <a:pos x="123" y="47"/>
                  </a:cxn>
                  <a:cxn ang="0">
                    <a:pos x="116" y="47"/>
                  </a:cxn>
                  <a:cxn ang="0">
                    <a:pos x="116" y="37"/>
                  </a:cxn>
                  <a:cxn ang="0">
                    <a:pos x="112" y="44"/>
                  </a:cxn>
                  <a:cxn ang="0">
                    <a:pos x="111" y="44"/>
                  </a:cxn>
                  <a:cxn ang="0">
                    <a:pos x="107" y="37"/>
                  </a:cxn>
                  <a:cxn ang="0">
                    <a:pos x="107" y="47"/>
                  </a:cxn>
                  <a:cxn ang="0">
                    <a:pos x="101" y="47"/>
                  </a:cxn>
                  <a:cxn ang="0">
                    <a:pos x="101" y="27"/>
                  </a:cxn>
                  <a:cxn ang="0">
                    <a:pos x="80" y="27"/>
                  </a:cxn>
                  <a:cxn ang="0">
                    <a:pos x="98" y="27"/>
                  </a:cxn>
                  <a:cxn ang="0">
                    <a:pos x="98" y="34"/>
                  </a:cxn>
                  <a:cxn ang="0">
                    <a:pos x="92" y="34"/>
                  </a:cxn>
                  <a:cxn ang="0">
                    <a:pos x="92" y="47"/>
                  </a:cxn>
                  <a:cxn ang="0">
                    <a:pos x="85" y="47"/>
                  </a:cxn>
                  <a:cxn ang="0">
                    <a:pos x="85" y="34"/>
                  </a:cxn>
                  <a:cxn ang="0">
                    <a:pos x="80" y="34"/>
                  </a:cxn>
                  <a:cxn ang="0">
                    <a:pos x="80" y="27"/>
                  </a:cxn>
                  <a:cxn ang="0">
                    <a:pos x="58" y="27"/>
                  </a:cxn>
                  <a:cxn ang="0">
                    <a:pos x="64" y="27"/>
                  </a:cxn>
                  <a:cxn ang="0">
                    <a:pos x="64" y="34"/>
                  </a:cxn>
                  <a:cxn ang="0">
                    <a:pos x="70" y="34"/>
                  </a:cxn>
                  <a:cxn ang="0">
                    <a:pos x="70" y="27"/>
                  </a:cxn>
                  <a:cxn ang="0">
                    <a:pos x="77" y="27"/>
                  </a:cxn>
                  <a:cxn ang="0">
                    <a:pos x="77" y="47"/>
                  </a:cxn>
                  <a:cxn ang="0">
                    <a:pos x="70" y="47"/>
                  </a:cxn>
                  <a:cxn ang="0">
                    <a:pos x="70" y="40"/>
                  </a:cxn>
                  <a:cxn ang="0">
                    <a:pos x="64" y="40"/>
                  </a:cxn>
                  <a:cxn ang="0">
                    <a:pos x="64" y="47"/>
                  </a:cxn>
                  <a:cxn ang="0">
                    <a:pos x="58" y="47"/>
                  </a:cxn>
                  <a:cxn ang="0">
                    <a:pos x="58" y="27"/>
                  </a:cxn>
                  <a:cxn ang="0">
                    <a:pos x="142" y="160"/>
                  </a:cxn>
                  <a:cxn ang="0">
                    <a:pos x="100" y="172"/>
                  </a:cxn>
                  <a:cxn ang="0">
                    <a:pos x="58" y="160"/>
                  </a:cxn>
                  <a:cxn ang="0">
                    <a:pos x="48" y="55"/>
                  </a:cxn>
                  <a:cxn ang="0">
                    <a:pos x="151" y="55"/>
                  </a:cxn>
                  <a:cxn ang="0">
                    <a:pos x="142" y="160"/>
                  </a:cxn>
                </a:cxnLst>
                <a:rect l="0" t="0" r="r" b="b"/>
                <a:pathLst>
                  <a:path w="199" h="199">
                    <a:moveTo>
                      <a:pt x="100" y="0"/>
                    </a:moveTo>
                    <a:cubicBezTo>
                      <a:pt x="45" y="0"/>
                      <a:pt x="0" y="44"/>
                      <a:pt x="0" y="99"/>
                    </a:cubicBezTo>
                    <a:cubicBezTo>
                      <a:pt x="0" y="154"/>
                      <a:pt x="45" y="199"/>
                      <a:pt x="100" y="199"/>
                    </a:cubicBezTo>
                    <a:cubicBezTo>
                      <a:pt x="155" y="199"/>
                      <a:pt x="199" y="154"/>
                      <a:pt x="199" y="99"/>
                    </a:cubicBezTo>
                    <a:cubicBezTo>
                      <a:pt x="199" y="44"/>
                      <a:pt x="155" y="0"/>
                      <a:pt x="100" y="0"/>
                    </a:cubicBezTo>
                    <a:close/>
                    <a:moveTo>
                      <a:pt x="126" y="27"/>
                    </a:moveTo>
                    <a:cubicBezTo>
                      <a:pt x="132" y="27"/>
                      <a:pt x="132" y="27"/>
                      <a:pt x="132" y="27"/>
                    </a:cubicBezTo>
                    <a:cubicBezTo>
                      <a:pt x="132" y="40"/>
                      <a:pt x="132" y="40"/>
                      <a:pt x="132" y="40"/>
                    </a:cubicBezTo>
                    <a:cubicBezTo>
                      <a:pt x="141" y="40"/>
                      <a:pt x="141" y="40"/>
                      <a:pt x="141" y="40"/>
                    </a:cubicBezTo>
                    <a:cubicBezTo>
                      <a:pt x="141" y="47"/>
                      <a:pt x="141" y="47"/>
                      <a:pt x="141" y="47"/>
                    </a:cubicBezTo>
                    <a:cubicBezTo>
                      <a:pt x="126" y="47"/>
                      <a:pt x="126" y="47"/>
                      <a:pt x="126" y="47"/>
                    </a:cubicBezTo>
                    <a:lnTo>
                      <a:pt x="126" y="27"/>
                    </a:lnTo>
                    <a:close/>
                    <a:moveTo>
                      <a:pt x="101" y="27"/>
                    </a:moveTo>
                    <a:cubicBezTo>
                      <a:pt x="107" y="27"/>
                      <a:pt x="107" y="27"/>
                      <a:pt x="107" y="27"/>
                    </a:cubicBezTo>
                    <a:cubicBezTo>
                      <a:pt x="112" y="34"/>
                      <a:pt x="112" y="34"/>
                      <a:pt x="112" y="34"/>
                    </a:cubicBezTo>
                    <a:cubicBezTo>
                      <a:pt x="116" y="27"/>
                      <a:pt x="116" y="27"/>
                      <a:pt x="116" y="27"/>
                    </a:cubicBezTo>
                    <a:cubicBezTo>
                      <a:pt x="123" y="27"/>
                      <a:pt x="123" y="27"/>
                      <a:pt x="123" y="27"/>
                    </a:cubicBezTo>
                    <a:cubicBezTo>
                      <a:pt x="123" y="47"/>
                      <a:pt x="123" y="47"/>
                      <a:pt x="123" y="47"/>
                    </a:cubicBezTo>
                    <a:cubicBezTo>
                      <a:pt x="116" y="47"/>
                      <a:pt x="116" y="47"/>
                      <a:pt x="116" y="47"/>
                    </a:cubicBezTo>
                    <a:cubicBezTo>
                      <a:pt x="116" y="37"/>
                      <a:pt x="116" y="37"/>
                      <a:pt x="116" y="37"/>
                    </a:cubicBezTo>
                    <a:cubicBezTo>
                      <a:pt x="112" y="44"/>
                      <a:pt x="112" y="44"/>
                      <a:pt x="112" y="44"/>
                    </a:cubicBezTo>
                    <a:cubicBezTo>
                      <a:pt x="111" y="44"/>
                      <a:pt x="111" y="44"/>
                      <a:pt x="111" y="44"/>
                    </a:cubicBezTo>
                    <a:cubicBezTo>
                      <a:pt x="107" y="37"/>
                      <a:pt x="107" y="37"/>
                      <a:pt x="107" y="37"/>
                    </a:cubicBezTo>
                    <a:cubicBezTo>
                      <a:pt x="107" y="47"/>
                      <a:pt x="107" y="47"/>
                      <a:pt x="107" y="47"/>
                    </a:cubicBezTo>
                    <a:cubicBezTo>
                      <a:pt x="101" y="47"/>
                      <a:pt x="101" y="47"/>
                      <a:pt x="101" y="47"/>
                    </a:cubicBezTo>
                    <a:cubicBezTo>
                      <a:pt x="101" y="27"/>
                      <a:pt x="101" y="27"/>
                      <a:pt x="101" y="27"/>
                    </a:cubicBezTo>
                    <a:close/>
                    <a:moveTo>
                      <a:pt x="80" y="27"/>
                    </a:moveTo>
                    <a:cubicBezTo>
                      <a:pt x="98" y="27"/>
                      <a:pt x="98" y="27"/>
                      <a:pt x="98" y="27"/>
                    </a:cubicBezTo>
                    <a:cubicBezTo>
                      <a:pt x="98" y="34"/>
                      <a:pt x="98" y="34"/>
                      <a:pt x="98" y="34"/>
                    </a:cubicBezTo>
                    <a:cubicBezTo>
                      <a:pt x="92" y="34"/>
                      <a:pt x="92" y="34"/>
                      <a:pt x="92" y="34"/>
                    </a:cubicBezTo>
                    <a:cubicBezTo>
                      <a:pt x="92" y="47"/>
                      <a:pt x="92" y="47"/>
                      <a:pt x="92" y="47"/>
                    </a:cubicBezTo>
                    <a:cubicBezTo>
                      <a:pt x="85" y="47"/>
                      <a:pt x="85" y="47"/>
                      <a:pt x="85" y="47"/>
                    </a:cubicBezTo>
                    <a:cubicBezTo>
                      <a:pt x="85" y="34"/>
                      <a:pt x="85" y="34"/>
                      <a:pt x="85" y="34"/>
                    </a:cubicBezTo>
                    <a:cubicBezTo>
                      <a:pt x="80" y="34"/>
                      <a:pt x="80" y="34"/>
                      <a:pt x="80" y="34"/>
                    </a:cubicBezTo>
                    <a:cubicBezTo>
                      <a:pt x="80" y="27"/>
                      <a:pt x="80" y="27"/>
                      <a:pt x="80" y="27"/>
                    </a:cubicBezTo>
                    <a:close/>
                    <a:moveTo>
                      <a:pt x="58" y="27"/>
                    </a:moveTo>
                    <a:cubicBezTo>
                      <a:pt x="64" y="27"/>
                      <a:pt x="64" y="27"/>
                      <a:pt x="64" y="27"/>
                    </a:cubicBezTo>
                    <a:cubicBezTo>
                      <a:pt x="64" y="34"/>
                      <a:pt x="64" y="34"/>
                      <a:pt x="64" y="34"/>
                    </a:cubicBezTo>
                    <a:cubicBezTo>
                      <a:pt x="70" y="34"/>
                      <a:pt x="70" y="34"/>
                      <a:pt x="70" y="34"/>
                    </a:cubicBezTo>
                    <a:cubicBezTo>
                      <a:pt x="70" y="27"/>
                      <a:pt x="70" y="27"/>
                      <a:pt x="70" y="27"/>
                    </a:cubicBezTo>
                    <a:cubicBezTo>
                      <a:pt x="77" y="27"/>
                      <a:pt x="77" y="27"/>
                      <a:pt x="77" y="27"/>
                    </a:cubicBezTo>
                    <a:cubicBezTo>
                      <a:pt x="77" y="47"/>
                      <a:pt x="77" y="47"/>
                      <a:pt x="77" y="47"/>
                    </a:cubicBezTo>
                    <a:cubicBezTo>
                      <a:pt x="70" y="47"/>
                      <a:pt x="70" y="47"/>
                      <a:pt x="70" y="47"/>
                    </a:cubicBezTo>
                    <a:cubicBezTo>
                      <a:pt x="70" y="40"/>
                      <a:pt x="70" y="40"/>
                      <a:pt x="70" y="40"/>
                    </a:cubicBezTo>
                    <a:cubicBezTo>
                      <a:pt x="64" y="40"/>
                      <a:pt x="64" y="40"/>
                      <a:pt x="64" y="40"/>
                    </a:cubicBezTo>
                    <a:cubicBezTo>
                      <a:pt x="64" y="47"/>
                      <a:pt x="64" y="47"/>
                      <a:pt x="64" y="47"/>
                    </a:cubicBezTo>
                    <a:cubicBezTo>
                      <a:pt x="58" y="47"/>
                      <a:pt x="58" y="47"/>
                      <a:pt x="58" y="47"/>
                    </a:cubicBezTo>
                    <a:lnTo>
                      <a:pt x="58" y="27"/>
                    </a:lnTo>
                    <a:close/>
                    <a:moveTo>
                      <a:pt x="142" y="160"/>
                    </a:moveTo>
                    <a:cubicBezTo>
                      <a:pt x="100" y="172"/>
                      <a:pt x="100" y="172"/>
                      <a:pt x="100" y="172"/>
                    </a:cubicBezTo>
                    <a:cubicBezTo>
                      <a:pt x="58" y="160"/>
                      <a:pt x="58" y="160"/>
                      <a:pt x="58" y="160"/>
                    </a:cubicBezTo>
                    <a:cubicBezTo>
                      <a:pt x="48" y="55"/>
                      <a:pt x="48" y="55"/>
                      <a:pt x="48" y="55"/>
                    </a:cubicBezTo>
                    <a:cubicBezTo>
                      <a:pt x="151" y="55"/>
                      <a:pt x="151" y="55"/>
                      <a:pt x="151" y="55"/>
                    </a:cubicBezTo>
                    <a:lnTo>
                      <a:pt x="142" y="16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solidFill>
                    <a:srgbClr val="262626"/>
                  </a:solidFill>
                  <a:latin typeface="Agency FB" panose="020B0503020202020204" pitchFamily="34" charset="0"/>
                  <a:cs typeface="+mn-ea"/>
                  <a:sym typeface="+mn-lt"/>
                </a:endParaRPr>
              </a:p>
            </p:txBody>
          </p:sp>
        </p:grpSp>
      </p:grpSp>
      <p:grpSp>
        <p:nvGrpSpPr>
          <p:cNvPr id="5" name="组合 4"/>
          <p:cNvGrpSpPr/>
          <p:nvPr/>
        </p:nvGrpSpPr>
        <p:grpSpPr>
          <a:xfrm>
            <a:off x="10388994" y="3851175"/>
            <a:ext cx="810521" cy="757813"/>
            <a:chOff x="10388994" y="3851175"/>
            <a:chExt cx="810521" cy="757813"/>
          </a:xfrm>
        </p:grpSpPr>
        <p:grpSp>
          <p:nvGrpSpPr>
            <p:cNvPr id="73" name="Group 16"/>
            <p:cNvGrpSpPr/>
            <p:nvPr/>
          </p:nvGrpSpPr>
          <p:grpSpPr>
            <a:xfrm>
              <a:off x="10388994" y="3851175"/>
              <a:ext cx="810521" cy="757813"/>
              <a:chOff x="3031990" y="3644898"/>
              <a:chExt cx="815928" cy="762868"/>
            </a:xfrm>
          </p:grpSpPr>
          <p:sp>
            <p:nvSpPr>
              <p:cNvPr id="74" name="Rectangular Callout 17"/>
              <p:cNvSpPr/>
              <p:nvPr/>
            </p:nvSpPr>
            <p:spPr bwMode="auto">
              <a:xfrm flipH="1">
                <a:off x="3031990" y="3644898"/>
                <a:ext cx="815928" cy="762868"/>
              </a:xfrm>
              <a:prstGeom prst="wedgeRectCallout">
                <a:avLst/>
              </a:prstGeom>
              <a:solidFill>
                <a:srgbClr val="2EB0A2"/>
              </a:solidFill>
              <a:ln w="19050">
                <a:noFill/>
                <a:round/>
                <a:headEnd/>
                <a:tailEnd/>
              </a:ln>
              <a:effectLst>
                <a:outerShdw blurRad="63500" sx="102000" sy="102000" algn="ctr" rotWithShape="0">
                  <a:prstClr val="black">
                    <a:alpha val="40000"/>
                  </a:prstClr>
                </a:outerShdw>
              </a:effectLst>
            </p:spPr>
            <p:txBody>
              <a:bodyPr vert="horz" wrap="none" lIns="121920" tIns="60960" rIns="121920" bIns="60960" numCol="1" rtlCol="0" anchor="ctr" anchorCtr="1" compatLnSpc="1">
                <a:prstTxWarp prst="textNoShape">
                  <a:avLst/>
                </a:prstTxWarp>
              </a:bodyPr>
              <a:lstStyle/>
              <a:p>
                <a:pPr algn="ctr"/>
                <a:endParaRPr lang="en-US" sz="1600" b="1" dirty="0">
                  <a:solidFill>
                    <a:srgbClr val="262626">
                      <a:lumMod val="75000"/>
                      <a:lumOff val="25000"/>
                    </a:srgbClr>
                  </a:solidFill>
                  <a:latin typeface="Agency FB" panose="020B0503020202020204" pitchFamily="34" charset="0"/>
                  <a:cs typeface="+mn-ea"/>
                  <a:sym typeface="+mn-lt"/>
                </a:endParaRPr>
              </a:p>
            </p:txBody>
          </p:sp>
          <p:sp>
            <p:nvSpPr>
              <p:cNvPr id="75" name="Oval 18"/>
              <p:cNvSpPr/>
              <p:nvPr/>
            </p:nvSpPr>
            <p:spPr bwMode="auto">
              <a:xfrm>
                <a:off x="3163020" y="3749397"/>
                <a:ext cx="553870" cy="553870"/>
              </a:xfrm>
              <a:prstGeom prst="ellipse">
                <a:avLst/>
              </a:prstGeom>
              <a:noFill/>
              <a:ln w="28575">
                <a:solidFill>
                  <a:schemeClr val="bg1"/>
                </a:solidFill>
                <a:round/>
                <a:headEnd/>
                <a:tailEnd/>
              </a:ln>
            </p:spPr>
            <p:txBody>
              <a:bodyPr vert="horz" wrap="none" lIns="121920" tIns="60960" rIns="121920" bIns="60960" numCol="1" rtlCol="0" anchor="ctr" anchorCtr="1" compatLnSpc="1">
                <a:prstTxWarp prst="textNoShape">
                  <a:avLst/>
                </a:prstTxWarp>
              </a:bodyPr>
              <a:lstStyle/>
              <a:p>
                <a:pPr algn="ctr"/>
                <a:endParaRPr lang="en-US" sz="1600" b="1" dirty="0">
                  <a:solidFill>
                    <a:srgbClr val="262626">
                      <a:lumMod val="75000"/>
                      <a:lumOff val="25000"/>
                    </a:srgbClr>
                  </a:solidFill>
                  <a:latin typeface="Agency FB" panose="020B0503020202020204" pitchFamily="34" charset="0"/>
                  <a:cs typeface="+mn-ea"/>
                  <a:sym typeface="+mn-lt"/>
                </a:endParaRPr>
              </a:p>
            </p:txBody>
          </p:sp>
        </p:grpSp>
        <p:grpSp>
          <p:nvGrpSpPr>
            <p:cNvPr id="83" name="Group 58"/>
            <p:cNvGrpSpPr/>
            <p:nvPr/>
          </p:nvGrpSpPr>
          <p:grpSpPr>
            <a:xfrm>
              <a:off x="10654854" y="4087583"/>
              <a:ext cx="278799" cy="270087"/>
              <a:chOff x="2873375" y="930275"/>
              <a:chExt cx="914400" cy="885825"/>
            </a:xfrm>
            <a:solidFill>
              <a:schemeClr val="bg1"/>
            </a:solidFill>
          </p:grpSpPr>
          <p:sp>
            <p:nvSpPr>
              <p:cNvPr id="84" name="Freeform 10"/>
              <p:cNvSpPr>
                <a:spLocks/>
              </p:cNvSpPr>
              <p:nvPr/>
            </p:nvSpPr>
            <p:spPr bwMode="auto">
              <a:xfrm>
                <a:off x="3182938" y="1720850"/>
                <a:ext cx="295275" cy="95250"/>
              </a:xfrm>
              <a:custGeom>
                <a:avLst/>
                <a:gdLst/>
                <a:ahLst/>
                <a:cxnLst>
                  <a:cxn ang="0">
                    <a:pos x="83" y="21"/>
                  </a:cxn>
                  <a:cxn ang="0">
                    <a:pos x="77" y="12"/>
                  </a:cxn>
                  <a:cxn ang="0">
                    <a:pos x="75" y="0"/>
                  </a:cxn>
                  <a:cxn ang="0">
                    <a:pos x="17" y="0"/>
                  </a:cxn>
                  <a:cxn ang="0">
                    <a:pos x="15" y="12"/>
                  </a:cxn>
                  <a:cxn ang="0">
                    <a:pos x="9" y="21"/>
                  </a:cxn>
                  <a:cxn ang="0">
                    <a:pos x="4" y="28"/>
                  </a:cxn>
                  <a:cxn ang="0">
                    <a:pos x="46" y="28"/>
                  </a:cxn>
                  <a:cxn ang="0">
                    <a:pos x="88" y="28"/>
                  </a:cxn>
                  <a:cxn ang="0">
                    <a:pos x="83" y="21"/>
                  </a:cxn>
                </a:cxnLst>
                <a:rect l="0" t="0" r="r" b="b"/>
                <a:pathLst>
                  <a:path w="92" h="29">
                    <a:moveTo>
                      <a:pt x="83" y="21"/>
                    </a:moveTo>
                    <a:cubicBezTo>
                      <a:pt x="78" y="17"/>
                      <a:pt x="77" y="12"/>
                      <a:pt x="77" y="12"/>
                    </a:cubicBezTo>
                    <a:cubicBezTo>
                      <a:pt x="75" y="0"/>
                      <a:pt x="75" y="0"/>
                      <a:pt x="75" y="0"/>
                    </a:cubicBezTo>
                    <a:cubicBezTo>
                      <a:pt x="17" y="0"/>
                      <a:pt x="17" y="0"/>
                      <a:pt x="17" y="0"/>
                    </a:cubicBezTo>
                    <a:cubicBezTo>
                      <a:pt x="15" y="12"/>
                      <a:pt x="15" y="12"/>
                      <a:pt x="15" y="12"/>
                    </a:cubicBezTo>
                    <a:cubicBezTo>
                      <a:pt x="15" y="12"/>
                      <a:pt x="14" y="17"/>
                      <a:pt x="9" y="21"/>
                    </a:cubicBezTo>
                    <a:cubicBezTo>
                      <a:pt x="4" y="25"/>
                      <a:pt x="0" y="28"/>
                      <a:pt x="4" y="28"/>
                    </a:cubicBezTo>
                    <a:cubicBezTo>
                      <a:pt x="8" y="29"/>
                      <a:pt x="43" y="28"/>
                      <a:pt x="46" y="28"/>
                    </a:cubicBezTo>
                    <a:cubicBezTo>
                      <a:pt x="49" y="28"/>
                      <a:pt x="84" y="29"/>
                      <a:pt x="88" y="28"/>
                    </a:cubicBezTo>
                    <a:cubicBezTo>
                      <a:pt x="92" y="28"/>
                      <a:pt x="88" y="25"/>
                      <a:pt x="83" y="21"/>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solidFill>
                    <a:srgbClr val="262626"/>
                  </a:solidFill>
                  <a:latin typeface="Agency FB" panose="020B0503020202020204" pitchFamily="34" charset="0"/>
                  <a:cs typeface="+mn-ea"/>
                  <a:sym typeface="+mn-lt"/>
                </a:endParaRPr>
              </a:p>
            </p:txBody>
          </p:sp>
          <p:sp>
            <p:nvSpPr>
              <p:cNvPr id="85" name="Freeform 11"/>
              <p:cNvSpPr>
                <a:spLocks/>
              </p:cNvSpPr>
              <p:nvPr/>
            </p:nvSpPr>
            <p:spPr bwMode="auto">
              <a:xfrm>
                <a:off x="3067050" y="1339850"/>
                <a:ext cx="292100" cy="171450"/>
              </a:xfrm>
              <a:custGeom>
                <a:avLst/>
                <a:gdLst/>
                <a:ahLst/>
                <a:cxnLst>
                  <a:cxn ang="0">
                    <a:pos x="16" y="45"/>
                  </a:cxn>
                  <a:cxn ang="0">
                    <a:pos x="38" y="25"/>
                  </a:cxn>
                  <a:cxn ang="0">
                    <a:pos x="64" y="42"/>
                  </a:cxn>
                  <a:cxn ang="0">
                    <a:pos x="16" y="45"/>
                  </a:cxn>
                </a:cxnLst>
                <a:rect l="0" t="0" r="r" b="b"/>
                <a:pathLst>
                  <a:path w="91" h="53">
                    <a:moveTo>
                      <a:pt x="16" y="45"/>
                    </a:moveTo>
                    <a:cubicBezTo>
                      <a:pt x="31" y="45"/>
                      <a:pt x="33" y="41"/>
                      <a:pt x="38" y="25"/>
                    </a:cubicBezTo>
                    <a:cubicBezTo>
                      <a:pt x="48" y="0"/>
                      <a:pt x="91" y="31"/>
                      <a:pt x="64" y="42"/>
                    </a:cubicBezTo>
                    <a:cubicBezTo>
                      <a:pt x="38" y="53"/>
                      <a:pt x="0" y="45"/>
                      <a:pt x="16" y="45"/>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solidFill>
                    <a:srgbClr val="262626"/>
                  </a:solidFill>
                  <a:latin typeface="Agency FB" panose="020B0503020202020204" pitchFamily="34" charset="0"/>
                  <a:cs typeface="+mn-ea"/>
                  <a:sym typeface="+mn-lt"/>
                </a:endParaRPr>
              </a:p>
            </p:txBody>
          </p:sp>
          <p:sp>
            <p:nvSpPr>
              <p:cNvPr id="86" name="Freeform 12"/>
              <p:cNvSpPr>
                <a:spLocks noEditPoints="1"/>
              </p:cNvSpPr>
              <p:nvPr/>
            </p:nvSpPr>
            <p:spPr bwMode="auto">
              <a:xfrm>
                <a:off x="3259138" y="930275"/>
                <a:ext cx="403225" cy="484188"/>
              </a:xfrm>
              <a:custGeom>
                <a:avLst/>
                <a:gdLst/>
                <a:ahLst/>
                <a:cxnLst>
                  <a:cxn ang="0">
                    <a:pos x="117" y="6"/>
                  </a:cxn>
                  <a:cxn ang="0">
                    <a:pos x="89" y="13"/>
                  </a:cxn>
                  <a:cxn ang="0">
                    <a:pos x="8" y="128"/>
                  </a:cxn>
                  <a:cxn ang="0">
                    <a:pos x="8" y="142"/>
                  </a:cxn>
                  <a:cxn ang="0">
                    <a:pos x="21" y="139"/>
                  </a:cxn>
                  <a:cxn ang="0">
                    <a:pos x="116" y="35"/>
                  </a:cxn>
                  <a:cxn ang="0">
                    <a:pos x="117" y="6"/>
                  </a:cxn>
                  <a:cxn ang="0">
                    <a:pos x="96" y="20"/>
                  </a:cxn>
                  <a:cxn ang="0">
                    <a:pos x="91" y="15"/>
                  </a:cxn>
                  <a:cxn ang="0">
                    <a:pos x="109" y="8"/>
                  </a:cxn>
                  <a:cxn ang="0">
                    <a:pos x="96" y="20"/>
                  </a:cxn>
                </a:cxnLst>
                <a:rect l="0" t="0" r="r" b="b"/>
                <a:pathLst>
                  <a:path w="125" h="149">
                    <a:moveTo>
                      <a:pt x="117" y="6"/>
                    </a:moveTo>
                    <a:cubicBezTo>
                      <a:pt x="109" y="0"/>
                      <a:pt x="97" y="3"/>
                      <a:pt x="89" y="13"/>
                    </a:cubicBezTo>
                    <a:cubicBezTo>
                      <a:pt x="8" y="128"/>
                      <a:pt x="8" y="128"/>
                      <a:pt x="8" y="128"/>
                    </a:cubicBezTo>
                    <a:cubicBezTo>
                      <a:pt x="0" y="138"/>
                      <a:pt x="0" y="136"/>
                      <a:pt x="8" y="142"/>
                    </a:cubicBezTo>
                    <a:cubicBezTo>
                      <a:pt x="15" y="148"/>
                      <a:pt x="14" y="149"/>
                      <a:pt x="21" y="139"/>
                    </a:cubicBezTo>
                    <a:cubicBezTo>
                      <a:pt x="116" y="35"/>
                      <a:pt x="116" y="35"/>
                      <a:pt x="116" y="35"/>
                    </a:cubicBezTo>
                    <a:cubicBezTo>
                      <a:pt x="124" y="25"/>
                      <a:pt x="125" y="12"/>
                      <a:pt x="117" y="6"/>
                    </a:cubicBezTo>
                    <a:close/>
                    <a:moveTo>
                      <a:pt x="96" y="20"/>
                    </a:moveTo>
                    <a:cubicBezTo>
                      <a:pt x="96" y="20"/>
                      <a:pt x="95" y="19"/>
                      <a:pt x="91" y="15"/>
                    </a:cubicBezTo>
                    <a:cubicBezTo>
                      <a:pt x="97" y="6"/>
                      <a:pt x="109" y="8"/>
                      <a:pt x="109" y="8"/>
                    </a:cubicBezTo>
                    <a:cubicBezTo>
                      <a:pt x="98" y="14"/>
                      <a:pt x="96" y="20"/>
                      <a:pt x="96" y="2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solidFill>
                    <a:srgbClr val="262626"/>
                  </a:solidFill>
                  <a:latin typeface="Agency FB" panose="020B0503020202020204" pitchFamily="34" charset="0"/>
                  <a:cs typeface="+mn-ea"/>
                  <a:sym typeface="+mn-lt"/>
                </a:endParaRPr>
              </a:p>
            </p:txBody>
          </p:sp>
          <p:sp>
            <p:nvSpPr>
              <p:cNvPr id="87" name="Freeform 13"/>
              <p:cNvSpPr>
                <a:spLocks/>
              </p:cNvSpPr>
              <p:nvPr/>
            </p:nvSpPr>
            <p:spPr bwMode="auto">
              <a:xfrm>
                <a:off x="2873375" y="1076325"/>
                <a:ext cx="914400" cy="609600"/>
              </a:xfrm>
              <a:custGeom>
                <a:avLst/>
                <a:gdLst/>
                <a:ahLst/>
                <a:cxnLst>
                  <a:cxn ang="0">
                    <a:pos x="273" y="0"/>
                  </a:cxn>
                  <a:cxn ang="0">
                    <a:pos x="237" y="0"/>
                  </a:cxn>
                  <a:cxn ang="0">
                    <a:pos x="222" y="17"/>
                  </a:cxn>
                  <a:cxn ang="0">
                    <a:pos x="267" y="17"/>
                  </a:cxn>
                  <a:cxn ang="0">
                    <a:pos x="267" y="154"/>
                  </a:cxn>
                  <a:cxn ang="0">
                    <a:pos x="17" y="154"/>
                  </a:cxn>
                  <a:cxn ang="0">
                    <a:pos x="17" y="17"/>
                  </a:cxn>
                  <a:cxn ang="0">
                    <a:pos x="162" y="17"/>
                  </a:cxn>
                  <a:cxn ang="0">
                    <a:pos x="174" y="0"/>
                  </a:cxn>
                  <a:cxn ang="0">
                    <a:pos x="11" y="0"/>
                  </a:cxn>
                  <a:cxn ang="0">
                    <a:pos x="0" y="11"/>
                  </a:cxn>
                  <a:cxn ang="0">
                    <a:pos x="0" y="176"/>
                  </a:cxn>
                  <a:cxn ang="0">
                    <a:pos x="11" y="188"/>
                  </a:cxn>
                  <a:cxn ang="0">
                    <a:pos x="273" y="188"/>
                  </a:cxn>
                  <a:cxn ang="0">
                    <a:pos x="284" y="176"/>
                  </a:cxn>
                  <a:cxn ang="0">
                    <a:pos x="284" y="11"/>
                  </a:cxn>
                  <a:cxn ang="0">
                    <a:pos x="273" y="0"/>
                  </a:cxn>
                </a:cxnLst>
                <a:rect l="0" t="0" r="r" b="b"/>
                <a:pathLst>
                  <a:path w="284" h="188">
                    <a:moveTo>
                      <a:pt x="273" y="0"/>
                    </a:moveTo>
                    <a:cubicBezTo>
                      <a:pt x="237" y="0"/>
                      <a:pt x="237" y="0"/>
                      <a:pt x="237" y="0"/>
                    </a:cubicBezTo>
                    <a:cubicBezTo>
                      <a:pt x="222" y="17"/>
                      <a:pt x="222" y="17"/>
                      <a:pt x="222" y="17"/>
                    </a:cubicBezTo>
                    <a:cubicBezTo>
                      <a:pt x="267" y="17"/>
                      <a:pt x="267" y="17"/>
                      <a:pt x="267" y="17"/>
                    </a:cubicBezTo>
                    <a:cubicBezTo>
                      <a:pt x="267" y="154"/>
                      <a:pt x="267" y="154"/>
                      <a:pt x="267" y="154"/>
                    </a:cubicBezTo>
                    <a:cubicBezTo>
                      <a:pt x="17" y="154"/>
                      <a:pt x="17" y="154"/>
                      <a:pt x="17" y="154"/>
                    </a:cubicBezTo>
                    <a:cubicBezTo>
                      <a:pt x="17" y="17"/>
                      <a:pt x="17" y="17"/>
                      <a:pt x="17" y="17"/>
                    </a:cubicBezTo>
                    <a:cubicBezTo>
                      <a:pt x="162" y="17"/>
                      <a:pt x="162" y="17"/>
                      <a:pt x="162" y="17"/>
                    </a:cubicBezTo>
                    <a:cubicBezTo>
                      <a:pt x="174" y="0"/>
                      <a:pt x="174" y="0"/>
                      <a:pt x="174" y="0"/>
                    </a:cubicBezTo>
                    <a:cubicBezTo>
                      <a:pt x="11" y="0"/>
                      <a:pt x="11" y="0"/>
                      <a:pt x="11" y="0"/>
                    </a:cubicBezTo>
                    <a:cubicBezTo>
                      <a:pt x="5" y="0"/>
                      <a:pt x="0" y="5"/>
                      <a:pt x="0" y="11"/>
                    </a:cubicBezTo>
                    <a:cubicBezTo>
                      <a:pt x="0" y="176"/>
                      <a:pt x="0" y="176"/>
                      <a:pt x="0" y="176"/>
                    </a:cubicBezTo>
                    <a:cubicBezTo>
                      <a:pt x="0" y="183"/>
                      <a:pt x="5" y="188"/>
                      <a:pt x="11" y="188"/>
                    </a:cubicBezTo>
                    <a:cubicBezTo>
                      <a:pt x="273" y="188"/>
                      <a:pt x="273" y="188"/>
                      <a:pt x="273" y="188"/>
                    </a:cubicBezTo>
                    <a:cubicBezTo>
                      <a:pt x="279" y="188"/>
                      <a:pt x="284" y="183"/>
                      <a:pt x="284" y="176"/>
                    </a:cubicBezTo>
                    <a:cubicBezTo>
                      <a:pt x="284" y="11"/>
                      <a:pt x="284" y="11"/>
                      <a:pt x="284" y="11"/>
                    </a:cubicBezTo>
                    <a:cubicBezTo>
                      <a:pt x="284" y="5"/>
                      <a:pt x="279" y="0"/>
                      <a:pt x="273" y="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solidFill>
                    <a:srgbClr val="262626"/>
                  </a:solidFill>
                  <a:latin typeface="Agency FB" panose="020B0503020202020204" pitchFamily="34" charset="0"/>
                  <a:cs typeface="+mn-ea"/>
                  <a:sym typeface="+mn-lt"/>
                </a:endParaRPr>
              </a:p>
            </p:txBody>
          </p:sp>
        </p:grpSp>
      </p:grpSp>
      <p:sp>
        <p:nvSpPr>
          <p:cNvPr id="88" name="Text Placeholder 15"/>
          <p:cNvSpPr txBox="1">
            <a:spLocks/>
          </p:cNvSpPr>
          <p:nvPr/>
        </p:nvSpPr>
        <p:spPr>
          <a:xfrm>
            <a:off x="1002825" y="5358084"/>
            <a:ext cx="2133600" cy="257040"/>
          </a:xfrm>
          <a:prstGeom prst="rect">
            <a:avLst/>
          </a:prstGeom>
        </p:spPr>
        <p:txBody>
          <a:bodyPr wrap="square" lIns="0" tIns="0" rIns="0" bIns="0" anchor="ctr">
            <a:noAutofit/>
          </a:bodyPr>
          <a:lstStyle>
            <a:lvl1pPr marL="0" indent="0" algn="ctr" defTabSz="914400" rtl="0" eaLnBrk="1" latinLnBrk="0" hangingPunct="1">
              <a:spcBef>
                <a:spcPct val="20000"/>
              </a:spcBef>
              <a:buFont typeface="Arial" pitchFamily="34" charset="0"/>
              <a:buNone/>
              <a:defRPr sz="1400" b="0" kern="1200" baseline="0">
                <a:solidFill>
                  <a:schemeClr val="tx1">
                    <a:lumMod val="65000"/>
                    <a:lumOff val="3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r>
              <a:rPr lang="en-US" sz="1600" dirty="0">
                <a:solidFill>
                  <a:srgbClr val="262626">
                    <a:lumMod val="65000"/>
                    <a:lumOff val="35000"/>
                  </a:srgbClr>
                </a:solidFill>
                <a:latin typeface="Agency FB" panose="020B0503020202020204" pitchFamily="34" charset="0"/>
                <a:cs typeface="+mn-ea"/>
                <a:sym typeface="+mn-lt"/>
              </a:rPr>
              <a:t>Manager</a:t>
            </a:r>
          </a:p>
        </p:txBody>
      </p:sp>
      <p:sp>
        <p:nvSpPr>
          <p:cNvPr id="89" name="Text Placeholder 17"/>
          <p:cNvSpPr txBox="1">
            <a:spLocks/>
          </p:cNvSpPr>
          <p:nvPr/>
        </p:nvSpPr>
        <p:spPr>
          <a:xfrm>
            <a:off x="1002825" y="5017168"/>
            <a:ext cx="2133600" cy="257040"/>
          </a:xfrm>
          <a:prstGeom prst="rect">
            <a:avLst/>
          </a:prstGeom>
        </p:spPr>
        <p:txBody>
          <a:bodyPr wrap="square" lIns="0" tIns="0" rIns="0" bIns="0" anchor="ctr">
            <a:noAutofit/>
          </a:bodyPr>
          <a:lstStyle>
            <a:lvl1pPr marL="0" indent="0" algn="ctr" defTabSz="914400" rtl="0" eaLnBrk="1" latinLnBrk="0" hangingPunct="1">
              <a:spcBef>
                <a:spcPct val="20000"/>
              </a:spcBef>
              <a:buFont typeface="Arial" pitchFamily="34" charset="0"/>
              <a:buNone/>
              <a:defRPr sz="1400" b="1" kern="1200" baseline="0">
                <a:solidFill>
                  <a:schemeClr val="tx1">
                    <a:lumMod val="75000"/>
                    <a:lumOff val="2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r>
              <a:rPr lang="zh-CN" altLang="en-US" sz="2133" dirty="0">
                <a:solidFill>
                  <a:srgbClr val="262626">
                    <a:lumMod val="75000"/>
                    <a:lumOff val="25000"/>
                  </a:srgbClr>
                </a:solidFill>
                <a:latin typeface="Agency FB" panose="020B0503020202020204" pitchFamily="34" charset="0"/>
                <a:cs typeface="+mn-ea"/>
                <a:sym typeface="+mn-lt"/>
              </a:rPr>
              <a:t>项目负责人</a:t>
            </a:r>
            <a:endParaRPr lang="en-US" sz="2133" dirty="0">
              <a:solidFill>
                <a:srgbClr val="262626">
                  <a:lumMod val="75000"/>
                  <a:lumOff val="25000"/>
                </a:srgbClr>
              </a:solidFill>
              <a:latin typeface="Agency FB" panose="020B0503020202020204" pitchFamily="34" charset="0"/>
              <a:cs typeface="+mn-ea"/>
              <a:sym typeface="+mn-lt"/>
            </a:endParaRPr>
          </a:p>
        </p:txBody>
      </p:sp>
      <p:sp>
        <p:nvSpPr>
          <p:cNvPr id="90" name="Text Placeholder 20"/>
          <p:cNvSpPr txBox="1">
            <a:spLocks/>
          </p:cNvSpPr>
          <p:nvPr/>
        </p:nvSpPr>
        <p:spPr>
          <a:xfrm>
            <a:off x="3683673" y="5358084"/>
            <a:ext cx="2133600" cy="257040"/>
          </a:xfrm>
          <a:prstGeom prst="rect">
            <a:avLst/>
          </a:prstGeom>
        </p:spPr>
        <p:txBody>
          <a:bodyPr wrap="square" lIns="0" tIns="0" rIns="0" bIns="0" anchor="ctr">
            <a:noAutofit/>
          </a:bodyPr>
          <a:lstStyle>
            <a:lvl1pPr marL="0" indent="0" algn="ctr" defTabSz="914400" rtl="0" eaLnBrk="1" latinLnBrk="0" hangingPunct="1">
              <a:spcBef>
                <a:spcPct val="20000"/>
              </a:spcBef>
              <a:buFont typeface="Arial" pitchFamily="34" charset="0"/>
              <a:buNone/>
              <a:defRPr sz="1400" b="0" kern="1200" baseline="0">
                <a:solidFill>
                  <a:schemeClr val="tx1">
                    <a:lumMod val="65000"/>
                    <a:lumOff val="3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r>
              <a:rPr lang="en-US" sz="1600" dirty="0">
                <a:solidFill>
                  <a:srgbClr val="262626">
                    <a:lumMod val="65000"/>
                    <a:lumOff val="35000"/>
                  </a:srgbClr>
                </a:solidFill>
                <a:latin typeface="Agency FB" panose="020B0503020202020204" pitchFamily="34" charset="0"/>
                <a:cs typeface="+mn-ea"/>
                <a:sym typeface="+mn-lt"/>
              </a:rPr>
              <a:t>Programmer</a:t>
            </a:r>
          </a:p>
        </p:txBody>
      </p:sp>
      <p:sp>
        <p:nvSpPr>
          <p:cNvPr id="91" name="Text Placeholder 22"/>
          <p:cNvSpPr txBox="1">
            <a:spLocks/>
          </p:cNvSpPr>
          <p:nvPr/>
        </p:nvSpPr>
        <p:spPr>
          <a:xfrm>
            <a:off x="3683673" y="5017168"/>
            <a:ext cx="2133600" cy="257040"/>
          </a:xfrm>
          <a:prstGeom prst="rect">
            <a:avLst/>
          </a:prstGeom>
        </p:spPr>
        <p:txBody>
          <a:bodyPr wrap="square" lIns="0" tIns="0" rIns="0" bIns="0" anchor="ctr">
            <a:noAutofit/>
          </a:bodyPr>
          <a:lstStyle>
            <a:lvl1pPr marL="0" indent="0" algn="ctr" defTabSz="914400" rtl="0" eaLnBrk="1" latinLnBrk="0" hangingPunct="1">
              <a:spcBef>
                <a:spcPct val="20000"/>
              </a:spcBef>
              <a:buFont typeface="Arial" pitchFamily="34" charset="0"/>
              <a:buNone/>
              <a:defRPr sz="1400" b="1" kern="1200" baseline="0">
                <a:solidFill>
                  <a:schemeClr val="tx1">
                    <a:lumMod val="75000"/>
                    <a:lumOff val="2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r>
              <a:rPr lang="zh-CN" altLang="en-US" sz="2133" dirty="0" smtClean="0">
                <a:solidFill>
                  <a:srgbClr val="262626">
                    <a:lumMod val="75000"/>
                    <a:lumOff val="25000"/>
                  </a:srgbClr>
                </a:solidFill>
                <a:latin typeface="Agency FB" panose="020B0503020202020204" pitchFamily="34" charset="0"/>
                <a:cs typeface="+mn-ea"/>
                <a:sym typeface="+mn-lt"/>
              </a:rPr>
              <a:t>公司经理</a:t>
            </a:r>
            <a:endParaRPr lang="en-US" sz="2133" dirty="0">
              <a:solidFill>
                <a:srgbClr val="262626">
                  <a:lumMod val="75000"/>
                  <a:lumOff val="25000"/>
                </a:srgbClr>
              </a:solidFill>
              <a:latin typeface="Agency FB" panose="020B0503020202020204" pitchFamily="34" charset="0"/>
              <a:cs typeface="+mn-ea"/>
              <a:sym typeface="+mn-lt"/>
            </a:endParaRPr>
          </a:p>
        </p:txBody>
      </p:sp>
      <p:sp>
        <p:nvSpPr>
          <p:cNvPr id="92" name="Text Placeholder 24"/>
          <p:cNvSpPr txBox="1">
            <a:spLocks/>
          </p:cNvSpPr>
          <p:nvPr/>
        </p:nvSpPr>
        <p:spPr>
          <a:xfrm>
            <a:off x="6364521" y="5358084"/>
            <a:ext cx="2133600" cy="257040"/>
          </a:xfrm>
          <a:prstGeom prst="rect">
            <a:avLst/>
          </a:prstGeom>
        </p:spPr>
        <p:txBody>
          <a:bodyPr wrap="square" lIns="0" tIns="0" rIns="0" bIns="0" anchor="ctr">
            <a:noAutofit/>
          </a:bodyPr>
          <a:lstStyle>
            <a:lvl1pPr marL="0" indent="0" algn="ctr" defTabSz="914400" rtl="0" eaLnBrk="1" latinLnBrk="0" hangingPunct="1">
              <a:spcBef>
                <a:spcPct val="20000"/>
              </a:spcBef>
              <a:buFont typeface="Arial" pitchFamily="34" charset="0"/>
              <a:buNone/>
              <a:defRPr sz="1400" b="0" kern="1200" baseline="0">
                <a:solidFill>
                  <a:schemeClr val="tx1">
                    <a:lumMod val="65000"/>
                    <a:lumOff val="3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r>
              <a:rPr lang="en-US" sz="1600" dirty="0">
                <a:solidFill>
                  <a:srgbClr val="262626">
                    <a:lumMod val="65000"/>
                    <a:lumOff val="35000"/>
                  </a:srgbClr>
                </a:solidFill>
                <a:latin typeface="Agency FB" panose="020B0503020202020204" pitchFamily="34" charset="0"/>
                <a:cs typeface="+mn-ea"/>
                <a:sym typeface="+mn-lt"/>
              </a:rPr>
              <a:t>Designer</a:t>
            </a:r>
          </a:p>
        </p:txBody>
      </p:sp>
      <p:sp>
        <p:nvSpPr>
          <p:cNvPr id="93" name="Text Placeholder 26"/>
          <p:cNvSpPr txBox="1">
            <a:spLocks/>
          </p:cNvSpPr>
          <p:nvPr/>
        </p:nvSpPr>
        <p:spPr>
          <a:xfrm>
            <a:off x="6364521" y="5017168"/>
            <a:ext cx="2133600" cy="257040"/>
          </a:xfrm>
          <a:prstGeom prst="rect">
            <a:avLst/>
          </a:prstGeom>
        </p:spPr>
        <p:txBody>
          <a:bodyPr wrap="square" lIns="0" tIns="0" rIns="0" bIns="0" anchor="ctr">
            <a:noAutofit/>
          </a:bodyPr>
          <a:lstStyle>
            <a:lvl1pPr marL="0" indent="0" algn="ctr" defTabSz="914400" rtl="0" eaLnBrk="1" latinLnBrk="0" hangingPunct="1">
              <a:spcBef>
                <a:spcPct val="20000"/>
              </a:spcBef>
              <a:buFont typeface="Arial" pitchFamily="34" charset="0"/>
              <a:buNone/>
              <a:defRPr sz="1400" b="1" kern="1200" baseline="0">
                <a:solidFill>
                  <a:schemeClr val="tx1">
                    <a:lumMod val="75000"/>
                    <a:lumOff val="2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r>
              <a:rPr lang="zh-CN" altLang="en-US" sz="2133" dirty="0">
                <a:solidFill>
                  <a:srgbClr val="262626">
                    <a:lumMod val="75000"/>
                    <a:lumOff val="25000"/>
                  </a:srgbClr>
                </a:solidFill>
                <a:latin typeface="Agency FB" panose="020B0503020202020204" pitchFamily="34" charset="0"/>
                <a:cs typeface="+mn-ea"/>
                <a:sym typeface="+mn-lt"/>
              </a:rPr>
              <a:t>招商</a:t>
            </a:r>
            <a:r>
              <a:rPr lang="zh-CN" altLang="en-US" sz="2133" dirty="0" smtClean="0">
                <a:solidFill>
                  <a:srgbClr val="262626">
                    <a:lumMod val="75000"/>
                    <a:lumOff val="25000"/>
                  </a:srgbClr>
                </a:solidFill>
                <a:latin typeface="Agency FB" panose="020B0503020202020204" pitchFamily="34" charset="0"/>
                <a:cs typeface="+mn-ea"/>
                <a:sym typeface="+mn-lt"/>
              </a:rPr>
              <a:t>合作</a:t>
            </a:r>
            <a:endParaRPr lang="en-US" sz="2133" dirty="0">
              <a:solidFill>
                <a:srgbClr val="262626">
                  <a:lumMod val="75000"/>
                  <a:lumOff val="25000"/>
                </a:srgbClr>
              </a:solidFill>
              <a:latin typeface="Agency FB" panose="020B0503020202020204" pitchFamily="34" charset="0"/>
              <a:cs typeface="+mn-ea"/>
              <a:sym typeface="+mn-lt"/>
            </a:endParaRPr>
          </a:p>
        </p:txBody>
      </p:sp>
      <p:sp>
        <p:nvSpPr>
          <p:cNvPr id="94" name="Text Placeholder 28"/>
          <p:cNvSpPr txBox="1">
            <a:spLocks/>
          </p:cNvSpPr>
          <p:nvPr/>
        </p:nvSpPr>
        <p:spPr>
          <a:xfrm>
            <a:off x="9045371" y="5358084"/>
            <a:ext cx="2133600" cy="257040"/>
          </a:xfrm>
          <a:prstGeom prst="rect">
            <a:avLst/>
          </a:prstGeom>
        </p:spPr>
        <p:txBody>
          <a:bodyPr wrap="square" lIns="0" tIns="0" rIns="0" bIns="0" anchor="ctr">
            <a:noAutofit/>
          </a:bodyPr>
          <a:lstStyle>
            <a:lvl1pPr marL="0" indent="0" algn="ctr" defTabSz="914400" rtl="0" eaLnBrk="1" latinLnBrk="0" hangingPunct="1">
              <a:spcBef>
                <a:spcPct val="20000"/>
              </a:spcBef>
              <a:buFont typeface="Arial" pitchFamily="34" charset="0"/>
              <a:buNone/>
              <a:defRPr sz="1400" b="0" kern="1200" baseline="0">
                <a:solidFill>
                  <a:schemeClr val="tx1">
                    <a:lumMod val="65000"/>
                    <a:lumOff val="3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r>
              <a:rPr lang="en-US" sz="1600" dirty="0">
                <a:solidFill>
                  <a:srgbClr val="262626">
                    <a:lumMod val="65000"/>
                    <a:lumOff val="35000"/>
                  </a:srgbClr>
                </a:solidFill>
                <a:latin typeface="Agency FB" panose="020B0503020202020204" pitchFamily="34" charset="0"/>
                <a:cs typeface="+mn-ea"/>
                <a:sym typeface="+mn-lt"/>
              </a:rPr>
              <a:t>Web Designer</a:t>
            </a:r>
          </a:p>
        </p:txBody>
      </p:sp>
      <p:sp>
        <p:nvSpPr>
          <p:cNvPr id="95" name="Text Placeholder 30"/>
          <p:cNvSpPr txBox="1">
            <a:spLocks/>
          </p:cNvSpPr>
          <p:nvPr/>
        </p:nvSpPr>
        <p:spPr>
          <a:xfrm>
            <a:off x="9045371" y="5017168"/>
            <a:ext cx="2133600" cy="257040"/>
          </a:xfrm>
          <a:prstGeom prst="rect">
            <a:avLst/>
          </a:prstGeom>
        </p:spPr>
        <p:txBody>
          <a:bodyPr wrap="square" lIns="0" tIns="0" rIns="0" bIns="0" anchor="ctr">
            <a:noAutofit/>
          </a:bodyPr>
          <a:lstStyle>
            <a:lvl1pPr marL="0" indent="0" algn="ctr" defTabSz="914400" rtl="0" eaLnBrk="1" latinLnBrk="0" hangingPunct="1">
              <a:spcBef>
                <a:spcPct val="20000"/>
              </a:spcBef>
              <a:buFont typeface="Arial" pitchFamily="34" charset="0"/>
              <a:buNone/>
              <a:defRPr sz="1400" b="1" kern="1200" baseline="0">
                <a:solidFill>
                  <a:schemeClr val="tx1">
                    <a:lumMod val="75000"/>
                    <a:lumOff val="2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r>
              <a:rPr lang="zh-CN" altLang="en-US" sz="2133" dirty="0" smtClean="0">
                <a:solidFill>
                  <a:srgbClr val="262626">
                    <a:lumMod val="75000"/>
                    <a:lumOff val="25000"/>
                  </a:srgbClr>
                </a:solidFill>
                <a:latin typeface="Agency FB" panose="020B0503020202020204" pitchFamily="34" charset="0"/>
                <a:cs typeface="+mn-ea"/>
                <a:sym typeface="+mn-lt"/>
              </a:rPr>
              <a:t>工作详情</a:t>
            </a:r>
            <a:endParaRPr lang="en-US" sz="2133" dirty="0">
              <a:solidFill>
                <a:srgbClr val="262626">
                  <a:lumMod val="75000"/>
                  <a:lumOff val="25000"/>
                </a:srgbClr>
              </a:solidFill>
              <a:latin typeface="Agency FB" panose="020B0503020202020204" pitchFamily="34" charset="0"/>
              <a:cs typeface="+mn-ea"/>
              <a:sym typeface="+mn-lt"/>
            </a:endParaRPr>
          </a:p>
        </p:txBody>
      </p:sp>
      <p:grpSp>
        <p:nvGrpSpPr>
          <p:cNvPr id="2" name="组合 1"/>
          <p:cNvGrpSpPr/>
          <p:nvPr/>
        </p:nvGrpSpPr>
        <p:grpSpPr>
          <a:xfrm>
            <a:off x="2347546" y="3851175"/>
            <a:ext cx="810521" cy="757813"/>
            <a:chOff x="2347546" y="3851175"/>
            <a:chExt cx="810521" cy="757813"/>
          </a:xfrm>
        </p:grpSpPr>
        <p:grpSp>
          <p:nvGrpSpPr>
            <p:cNvPr id="64" name="Group 7"/>
            <p:cNvGrpSpPr/>
            <p:nvPr/>
          </p:nvGrpSpPr>
          <p:grpSpPr>
            <a:xfrm>
              <a:off x="2347546" y="3851175"/>
              <a:ext cx="810521" cy="757813"/>
              <a:chOff x="3031990" y="3644898"/>
              <a:chExt cx="815928" cy="762868"/>
            </a:xfrm>
          </p:grpSpPr>
          <p:sp>
            <p:nvSpPr>
              <p:cNvPr id="65" name="Rectangular Callout 8"/>
              <p:cNvSpPr/>
              <p:nvPr/>
            </p:nvSpPr>
            <p:spPr bwMode="auto">
              <a:xfrm flipH="1">
                <a:off x="3031990" y="3644898"/>
                <a:ext cx="815928" cy="762868"/>
              </a:xfrm>
              <a:prstGeom prst="wedgeRectCallout">
                <a:avLst/>
              </a:prstGeom>
              <a:solidFill>
                <a:srgbClr val="2EB0A2"/>
              </a:solidFill>
              <a:ln w="19050">
                <a:noFill/>
                <a:round/>
                <a:headEnd/>
                <a:tailEnd/>
              </a:ln>
              <a:effectLst>
                <a:outerShdw blurRad="63500" sx="102000" sy="102000" algn="ctr" rotWithShape="0">
                  <a:prstClr val="black">
                    <a:alpha val="40000"/>
                  </a:prstClr>
                </a:outerShdw>
              </a:effectLst>
            </p:spPr>
            <p:txBody>
              <a:bodyPr vert="horz" wrap="none" lIns="121920" tIns="60960" rIns="121920" bIns="60960" numCol="1" rtlCol="0" anchor="ctr" anchorCtr="1" compatLnSpc="1">
                <a:prstTxWarp prst="textNoShape">
                  <a:avLst/>
                </a:prstTxWarp>
              </a:bodyPr>
              <a:lstStyle/>
              <a:p>
                <a:pPr algn="ctr"/>
                <a:endParaRPr lang="en-US" sz="1600" b="1" dirty="0">
                  <a:solidFill>
                    <a:srgbClr val="262626">
                      <a:lumMod val="75000"/>
                      <a:lumOff val="25000"/>
                    </a:srgbClr>
                  </a:solidFill>
                  <a:latin typeface="Agency FB" panose="020B0503020202020204" pitchFamily="34" charset="0"/>
                  <a:cs typeface="+mn-ea"/>
                  <a:sym typeface="+mn-lt"/>
                </a:endParaRPr>
              </a:p>
            </p:txBody>
          </p:sp>
          <p:sp>
            <p:nvSpPr>
              <p:cNvPr id="66" name="Oval 9"/>
              <p:cNvSpPr/>
              <p:nvPr/>
            </p:nvSpPr>
            <p:spPr bwMode="auto">
              <a:xfrm>
                <a:off x="3163020" y="3749397"/>
                <a:ext cx="553870" cy="553870"/>
              </a:xfrm>
              <a:prstGeom prst="ellipse">
                <a:avLst/>
              </a:prstGeom>
              <a:noFill/>
              <a:ln w="28575">
                <a:solidFill>
                  <a:schemeClr val="bg1"/>
                </a:solidFill>
                <a:round/>
                <a:headEnd/>
                <a:tailEnd/>
              </a:ln>
            </p:spPr>
            <p:txBody>
              <a:bodyPr vert="horz" wrap="none" lIns="121920" tIns="60960" rIns="121920" bIns="60960" numCol="1" rtlCol="0" anchor="ctr" anchorCtr="1" compatLnSpc="1">
                <a:prstTxWarp prst="textNoShape">
                  <a:avLst/>
                </a:prstTxWarp>
              </a:bodyPr>
              <a:lstStyle/>
              <a:p>
                <a:pPr algn="ctr"/>
                <a:endParaRPr lang="en-US" sz="1600" b="1" dirty="0">
                  <a:solidFill>
                    <a:srgbClr val="262626">
                      <a:lumMod val="75000"/>
                      <a:lumOff val="25000"/>
                    </a:srgbClr>
                  </a:solidFill>
                  <a:latin typeface="Agency FB" panose="020B0503020202020204" pitchFamily="34" charset="0"/>
                  <a:cs typeface="+mn-ea"/>
                  <a:sym typeface="+mn-lt"/>
                </a:endParaRPr>
              </a:p>
            </p:txBody>
          </p:sp>
        </p:grpSp>
        <p:sp>
          <p:nvSpPr>
            <p:cNvPr id="96" name="Freeform 20"/>
            <p:cNvSpPr>
              <a:spLocks noEditPoints="1"/>
            </p:cNvSpPr>
            <p:nvPr/>
          </p:nvSpPr>
          <p:spPr bwMode="auto">
            <a:xfrm>
              <a:off x="2575931" y="4099813"/>
              <a:ext cx="344903" cy="260537"/>
            </a:xfrm>
            <a:custGeom>
              <a:avLst/>
              <a:gdLst/>
              <a:ahLst/>
              <a:cxnLst>
                <a:cxn ang="0">
                  <a:pos x="61" y="9"/>
                </a:cxn>
                <a:cxn ang="0">
                  <a:pos x="53" y="0"/>
                </a:cxn>
                <a:cxn ang="0">
                  <a:pos x="25" y="8"/>
                </a:cxn>
                <a:cxn ang="0">
                  <a:pos x="9" y="9"/>
                </a:cxn>
                <a:cxn ang="0">
                  <a:pos x="0" y="57"/>
                </a:cxn>
                <a:cxn ang="0">
                  <a:pos x="78" y="65"/>
                </a:cxn>
                <a:cxn ang="0">
                  <a:pos x="86" y="17"/>
                </a:cxn>
                <a:cxn ang="0">
                  <a:pos x="31" y="8"/>
                </a:cxn>
                <a:cxn ang="0">
                  <a:pos x="53" y="5"/>
                </a:cxn>
                <a:cxn ang="0">
                  <a:pos x="56" y="9"/>
                </a:cxn>
                <a:cxn ang="0">
                  <a:pos x="31" y="8"/>
                </a:cxn>
                <a:cxn ang="0">
                  <a:pos x="78" y="14"/>
                </a:cxn>
                <a:cxn ang="0">
                  <a:pos x="81" y="23"/>
                </a:cxn>
                <a:cxn ang="0">
                  <a:pos x="77" y="28"/>
                </a:cxn>
                <a:cxn ang="0">
                  <a:pos x="50" y="28"/>
                </a:cxn>
                <a:cxn ang="0">
                  <a:pos x="31" y="33"/>
                </a:cxn>
                <a:cxn ang="0">
                  <a:pos x="6" y="24"/>
                </a:cxn>
                <a:cxn ang="0">
                  <a:pos x="9" y="14"/>
                </a:cxn>
                <a:cxn ang="0">
                  <a:pos x="52" y="37"/>
                </a:cxn>
                <a:cxn ang="0">
                  <a:pos x="36" y="39"/>
                </a:cxn>
                <a:cxn ang="0">
                  <a:pos x="34" y="34"/>
                </a:cxn>
                <a:cxn ang="0">
                  <a:pos x="50" y="32"/>
                </a:cxn>
                <a:cxn ang="0">
                  <a:pos x="78" y="60"/>
                </a:cxn>
                <a:cxn ang="0">
                  <a:pos x="6" y="57"/>
                </a:cxn>
                <a:cxn ang="0">
                  <a:pos x="9" y="57"/>
                </a:cxn>
                <a:cxn ang="0">
                  <a:pos x="62" y="56"/>
                </a:cxn>
                <a:cxn ang="0">
                  <a:pos x="9" y="54"/>
                </a:cxn>
                <a:cxn ang="0">
                  <a:pos x="6" y="30"/>
                </a:cxn>
                <a:cxn ang="0">
                  <a:pos x="9" y="31"/>
                </a:cxn>
                <a:cxn ang="0">
                  <a:pos x="31" y="37"/>
                </a:cxn>
                <a:cxn ang="0">
                  <a:pos x="50" y="43"/>
                </a:cxn>
                <a:cxn ang="0">
                  <a:pos x="56" y="37"/>
                </a:cxn>
                <a:cxn ang="0">
                  <a:pos x="78" y="31"/>
                </a:cxn>
                <a:cxn ang="0">
                  <a:pos x="81" y="51"/>
                </a:cxn>
                <a:cxn ang="0">
                  <a:pos x="68" y="54"/>
                </a:cxn>
                <a:cxn ang="0">
                  <a:pos x="68" y="57"/>
                </a:cxn>
                <a:cxn ang="0">
                  <a:pos x="81" y="56"/>
                </a:cxn>
                <a:cxn ang="0">
                  <a:pos x="78" y="60"/>
                </a:cxn>
              </a:cxnLst>
              <a:rect l="0" t="0" r="r" b="b"/>
              <a:pathLst>
                <a:path w="86" h="65">
                  <a:moveTo>
                    <a:pt x="78" y="9"/>
                  </a:moveTo>
                  <a:cubicBezTo>
                    <a:pt x="61" y="9"/>
                    <a:pt x="61" y="9"/>
                    <a:pt x="61" y="9"/>
                  </a:cubicBezTo>
                  <a:cubicBezTo>
                    <a:pt x="61" y="8"/>
                    <a:pt x="61" y="8"/>
                    <a:pt x="61" y="8"/>
                  </a:cubicBezTo>
                  <a:cubicBezTo>
                    <a:pt x="61" y="4"/>
                    <a:pt x="57" y="0"/>
                    <a:pt x="53" y="0"/>
                  </a:cubicBezTo>
                  <a:cubicBezTo>
                    <a:pt x="34" y="0"/>
                    <a:pt x="34" y="0"/>
                    <a:pt x="34" y="0"/>
                  </a:cubicBezTo>
                  <a:cubicBezTo>
                    <a:pt x="29" y="0"/>
                    <a:pt x="25" y="4"/>
                    <a:pt x="25" y="8"/>
                  </a:cubicBezTo>
                  <a:cubicBezTo>
                    <a:pt x="25" y="9"/>
                    <a:pt x="25" y="9"/>
                    <a:pt x="25" y="9"/>
                  </a:cubicBezTo>
                  <a:cubicBezTo>
                    <a:pt x="9" y="9"/>
                    <a:pt x="9" y="9"/>
                    <a:pt x="9" y="9"/>
                  </a:cubicBezTo>
                  <a:cubicBezTo>
                    <a:pt x="4" y="9"/>
                    <a:pt x="0" y="13"/>
                    <a:pt x="0" y="17"/>
                  </a:cubicBezTo>
                  <a:cubicBezTo>
                    <a:pt x="0" y="57"/>
                    <a:pt x="0" y="57"/>
                    <a:pt x="0" y="57"/>
                  </a:cubicBezTo>
                  <a:cubicBezTo>
                    <a:pt x="0" y="62"/>
                    <a:pt x="4" y="65"/>
                    <a:pt x="9" y="65"/>
                  </a:cubicBezTo>
                  <a:cubicBezTo>
                    <a:pt x="78" y="65"/>
                    <a:pt x="78" y="65"/>
                    <a:pt x="78" y="65"/>
                  </a:cubicBezTo>
                  <a:cubicBezTo>
                    <a:pt x="82" y="65"/>
                    <a:pt x="86" y="62"/>
                    <a:pt x="86" y="57"/>
                  </a:cubicBezTo>
                  <a:cubicBezTo>
                    <a:pt x="86" y="17"/>
                    <a:pt x="86" y="17"/>
                    <a:pt x="86" y="17"/>
                  </a:cubicBezTo>
                  <a:cubicBezTo>
                    <a:pt x="86" y="13"/>
                    <a:pt x="82" y="9"/>
                    <a:pt x="78" y="9"/>
                  </a:cubicBezTo>
                  <a:close/>
                  <a:moveTo>
                    <a:pt x="31" y="8"/>
                  </a:moveTo>
                  <a:cubicBezTo>
                    <a:pt x="31" y="7"/>
                    <a:pt x="32" y="5"/>
                    <a:pt x="34" y="5"/>
                  </a:cubicBezTo>
                  <a:cubicBezTo>
                    <a:pt x="53" y="5"/>
                    <a:pt x="53" y="5"/>
                    <a:pt x="53" y="5"/>
                  </a:cubicBezTo>
                  <a:cubicBezTo>
                    <a:pt x="54" y="5"/>
                    <a:pt x="56" y="7"/>
                    <a:pt x="56" y="8"/>
                  </a:cubicBezTo>
                  <a:cubicBezTo>
                    <a:pt x="56" y="9"/>
                    <a:pt x="56" y="9"/>
                    <a:pt x="56" y="9"/>
                  </a:cubicBezTo>
                  <a:cubicBezTo>
                    <a:pt x="31" y="9"/>
                    <a:pt x="31" y="9"/>
                    <a:pt x="31" y="9"/>
                  </a:cubicBezTo>
                  <a:lnTo>
                    <a:pt x="31" y="8"/>
                  </a:lnTo>
                  <a:close/>
                  <a:moveTo>
                    <a:pt x="9" y="14"/>
                  </a:moveTo>
                  <a:cubicBezTo>
                    <a:pt x="78" y="14"/>
                    <a:pt x="78" y="14"/>
                    <a:pt x="78" y="14"/>
                  </a:cubicBezTo>
                  <a:cubicBezTo>
                    <a:pt x="79" y="14"/>
                    <a:pt x="81" y="16"/>
                    <a:pt x="81" y="17"/>
                  </a:cubicBezTo>
                  <a:cubicBezTo>
                    <a:pt x="81" y="23"/>
                    <a:pt x="81" y="23"/>
                    <a:pt x="81" y="23"/>
                  </a:cubicBezTo>
                  <a:cubicBezTo>
                    <a:pt x="81" y="23"/>
                    <a:pt x="81" y="23"/>
                    <a:pt x="81" y="23"/>
                  </a:cubicBezTo>
                  <a:cubicBezTo>
                    <a:pt x="81" y="25"/>
                    <a:pt x="80" y="27"/>
                    <a:pt x="77" y="28"/>
                  </a:cubicBezTo>
                  <a:cubicBezTo>
                    <a:pt x="56" y="33"/>
                    <a:pt x="56" y="33"/>
                    <a:pt x="56" y="33"/>
                  </a:cubicBezTo>
                  <a:cubicBezTo>
                    <a:pt x="56" y="31"/>
                    <a:pt x="53" y="28"/>
                    <a:pt x="50" y="28"/>
                  </a:cubicBezTo>
                  <a:cubicBezTo>
                    <a:pt x="36" y="28"/>
                    <a:pt x="36" y="28"/>
                    <a:pt x="36" y="28"/>
                  </a:cubicBezTo>
                  <a:cubicBezTo>
                    <a:pt x="33" y="28"/>
                    <a:pt x="31" y="31"/>
                    <a:pt x="31" y="33"/>
                  </a:cubicBezTo>
                  <a:cubicBezTo>
                    <a:pt x="10" y="28"/>
                    <a:pt x="10" y="28"/>
                    <a:pt x="10" y="28"/>
                  </a:cubicBezTo>
                  <a:cubicBezTo>
                    <a:pt x="7" y="27"/>
                    <a:pt x="6" y="25"/>
                    <a:pt x="6" y="24"/>
                  </a:cubicBezTo>
                  <a:cubicBezTo>
                    <a:pt x="6" y="17"/>
                    <a:pt x="6" y="17"/>
                    <a:pt x="6" y="17"/>
                  </a:cubicBezTo>
                  <a:cubicBezTo>
                    <a:pt x="6" y="16"/>
                    <a:pt x="7" y="14"/>
                    <a:pt x="9" y="14"/>
                  </a:cubicBezTo>
                  <a:close/>
                  <a:moveTo>
                    <a:pt x="52" y="34"/>
                  </a:moveTo>
                  <a:cubicBezTo>
                    <a:pt x="52" y="37"/>
                    <a:pt x="52" y="37"/>
                    <a:pt x="52" y="37"/>
                  </a:cubicBezTo>
                  <a:cubicBezTo>
                    <a:pt x="52" y="38"/>
                    <a:pt x="51" y="39"/>
                    <a:pt x="50" y="39"/>
                  </a:cubicBezTo>
                  <a:cubicBezTo>
                    <a:pt x="36" y="39"/>
                    <a:pt x="36" y="39"/>
                    <a:pt x="36" y="39"/>
                  </a:cubicBezTo>
                  <a:cubicBezTo>
                    <a:pt x="35" y="39"/>
                    <a:pt x="34" y="38"/>
                    <a:pt x="34" y="37"/>
                  </a:cubicBezTo>
                  <a:cubicBezTo>
                    <a:pt x="34" y="34"/>
                    <a:pt x="34" y="34"/>
                    <a:pt x="34" y="34"/>
                  </a:cubicBezTo>
                  <a:cubicBezTo>
                    <a:pt x="34" y="33"/>
                    <a:pt x="35" y="32"/>
                    <a:pt x="36" y="32"/>
                  </a:cubicBezTo>
                  <a:cubicBezTo>
                    <a:pt x="50" y="32"/>
                    <a:pt x="50" y="32"/>
                    <a:pt x="50" y="32"/>
                  </a:cubicBezTo>
                  <a:cubicBezTo>
                    <a:pt x="51" y="32"/>
                    <a:pt x="52" y="33"/>
                    <a:pt x="52" y="34"/>
                  </a:cubicBezTo>
                  <a:close/>
                  <a:moveTo>
                    <a:pt x="78" y="60"/>
                  </a:moveTo>
                  <a:cubicBezTo>
                    <a:pt x="9" y="60"/>
                    <a:pt x="9" y="60"/>
                    <a:pt x="9" y="60"/>
                  </a:cubicBezTo>
                  <a:cubicBezTo>
                    <a:pt x="7" y="60"/>
                    <a:pt x="6" y="59"/>
                    <a:pt x="6" y="57"/>
                  </a:cubicBezTo>
                  <a:cubicBezTo>
                    <a:pt x="6" y="56"/>
                    <a:pt x="6" y="56"/>
                    <a:pt x="6" y="56"/>
                  </a:cubicBezTo>
                  <a:cubicBezTo>
                    <a:pt x="7" y="57"/>
                    <a:pt x="8" y="57"/>
                    <a:pt x="9" y="57"/>
                  </a:cubicBezTo>
                  <a:cubicBezTo>
                    <a:pt x="60" y="57"/>
                    <a:pt x="60" y="57"/>
                    <a:pt x="60" y="57"/>
                  </a:cubicBezTo>
                  <a:cubicBezTo>
                    <a:pt x="61" y="57"/>
                    <a:pt x="62" y="57"/>
                    <a:pt x="62" y="56"/>
                  </a:cubicBezTo>
                  <a:cubicBezTo>
                    <a:pt x="62" y="55"/>
                    <a:pt x="61" y="54"/>
                    <a:pt x="60" y="54"/>
                  </a:cubicBezTo>
                  <a:cubicBezTo>
                    <a:pt x="9" y="54"/>
                    <a:pt x="9" y="54"/>
                    <a:pt x="9" y="54"/>
                  </a:cubicBezTo>
                  <a:cubicBezTo>
                    <a:pt x="8" y="54"/>
                    <a:pt x="6" y="53"/>
                    <a:pt x="6" y="51"/>
                  </a:cubicBezTo>
                  <a:cubicBezTo>
                    <a:pt x="6" y="30"/>
                    <a:pt x="6" y="30"/>
                    <a:pt x="6" y="30"/>
                  </a:cubicBezTo>
                  <a:cubicBezTo>
                    <a:pt x="7" y="31"/>
                    <a:pt x="8" y="31"/>
                    <a:pt x="9" y="31"/>
                  </a:cubicBezTo>
                  <a:cubicBezTo>
                    <a:pt x="9" y="31"/>
                    <a:pt x="9" y="31"/>
                    <a:pt x="9" y="31"/>
                  </a:cubicBezTo>
                  <a:cubicBezTo>
                    <a:pt x="31" y="37"/>
                    <a:pt x="31" y="37"/>
                    <a:pt x="31" y="37"/>
                  </a:cubicBezTo>
                  <a:cubicBezTo>
                    <a:pt x="31" y="37"/>
                    <a:pt x="31" y="37"/>
                    <a:pt x="31" y="37"/>
                  </a:cubicBezTo>
                  <a:cubicBezTo>
                    <a:pt x="31" y="40"/>
                    <a:pt x="33" y="43"/>
                    <a:pt x="36" y="43"/>
                  </a:cubicBezTo>
                  <a:cubicBezTo>
                    <a:pt x="50" y="43"/>
                    <a:pt x="50" y="43"/>
                    <a:pt x="50" y="43"/>
                  </a:cubicBezTo>
                  <a:cubicBezTo>
                    <a:pt x="53" y="43"/>
                    <a:pt x="56" y="40"/>
                    <a:pt x="56" y="37"/>
                  </a:cubicBezTo>
                  <a:cubicBezTo>
                    <a:pt x="56" y="37"/>
                    <a:pt x="56" y="37"/>
                    <a:pt x="56" y="37"/>
                  </a:cubicBezTo>
                  <a:cubicBezTo>
                    <a:pt x="77" y="31"/>
                    <a:pt x="77" y="31"/>
                    <a:pt x="77" y="31"/>
                  </a:cubicBezTo>
                  <a:cubicBezTo>
                    <a:pt x="78" y="31"/>
                    <a:pt x="78" y="31"/>
                    <a:pt x="78" y="31"/>
                  </a:cubicBezTo>
                  <a:cubicBezTo>
                    <a:pt x="79" y="31"/>
                    <a:pt x="80" y="31"/>
                    <a:pt x="81" y="30"/>
                  </a:cubicBezTo>
                  <a:cubicBezTo>
                    <a:pt x="81" y="51"/>
                    <a:pt x="81" y="51"/>
                    <a:pt x="81" y="51"/>
                  </a:cubicBezTo>
                  <a:cubicBezTo>
                    <a:pt x="80" y="53"/>
                    <a:pt x="79" y="54"/>
                    <a:pt x="77" y="54"/>
                  </a:cubicBezTo>
                  <a:cubicBezTo>
                    <a:pt x="68" y="54"/>
                    <a:pt x="68" y="54"/>
                    <a:pt x="68" y="54"/>
                  </a:cubicBezTo>
                  <a:cubicBezTo>
                    <a:pt x="67" y="54"/>
                    <a:pt x="67" y="55"/>
                    <a:pt x="67" y="56"/>
                  </a:cubicBezTo>
                  <a:cubicBezTo>
                    <a:pt x="67" y="57"/>
                    <a:pt x="67" y="57"/>
                    <a:pt x="68" y="57"/>
                  </a:cubicBezTo>
                  <a:cubicBezTo>
                    <a:pt x="77" y="57"/>
                    <a:pt x="77" y="57"/>
                    <a:pt x="77" y="57"/>
                  </a:cubicBezTo>
                  <a:cubicBezTo>
                    <a:pt x="78" y="57"/>
                    <a:pt x="80" y="57"/>
                    <a:pt x="81" y="56"/>
                  </a:cubicBezTo>
                  <a:cubicBezTo>
                    <a:pt x="81" y="57"/>
                    <a:pt x="81" y="57"/>
                    <a:pt x="81" y="57"/>
                  </a:cubicBezTo>
                  <a:cubicBezTo>
                    <a:pt x="81" y="59"/>
                    <a:pt x="79" y="60"/>
                    <a:pt x="78" y="60"/>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solidFill>
                  <a:srgbClr val="262626"/>
                </a:solidFill>
                <a:latin typeface="Agency FB" panose="020B0503020202020204" pitchFamily="34" charset="0"/>
                <a:cs typeface="+mn-ea"/>
                <a:sym typeface="+mn-lt"/>
              </a:endParaRPr>
            </a:p>
          </p:txBody>
        </p:sp>
      </p:grpSp>
      <p:grpSp>
        <p:nvGrpSpPr>
          <p:cNvPr id="55" name="组合 54">
            <a:extLst>
              <a:ext uri="{FF2B5EF4-FFF2-40B4-BE49-F238E27FC236}">
                <a16:creationId xmlns="" xmlns:a16="http://schemas.microsoft.com/office/drawing/2014/main" id="{7EA85F88-DA79-4D0F-AA20-68E049141518}"/>
              </a:ext>
            </a:extLst>
          </p:cNvPr>
          <p:cNvGrpSpPr/>
          <p:nvPr/>
        </p:nvGrpSpPr>
        <p:grpSpPr>
          <a:xfrm rot="2837432">
            <a:off x="-1598404" y="-759951"/>
            <a:ext cx="4226169" cy="3054144"/>
            <a:chOff x="569602" y="-921225"/>
            <a:chExt cx="11136187" cy="8047838"/>
          </a:xfrm>
        </p:grpSpPr>
        <p:sp>
          <p:nvSpPr>
            <p:cNvPr id="56" name="椭圆 55">
              <a:extLst>
                <a:ext uri="{FF2B5EF4-FFF2-40B4-BE49-F238E27FC236}">
                  <a16:creationId xmlns="" xmlns:a16="http://schemas.microsoft.com/office/drawing/2014/main" id="{FBB6F6F4-B917-4D1F-AD6B-922331727B66}"/>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 xmlns:a16="http://schemas.microsoft.com/office/drawing/2014/main" id="{684743CD-6C2F-465C-B975-C9D76F0269C4}"/>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 xmlns:a16="http://schemas.microsoft.com/office/drawing/2014/main" id="{9F2AC445-3F6E-4B2C-AEB9-CF5259D6472A}"/>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 xmlns:a16="http://schemas.microsoft.com/office/drawing/2014/main" id="{1B2FF991-B5A4-48D3-8999-1E9DF4DBEFB3}"/>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 xmlns:a16="http://schemas.microsoft.com/office/drawing/2014/main" id="{ED12A6AA-9037-4243-AAD0-3C4F7CEA805A}"/>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 xmlns:a16="http://schemas.microsoft.com/office/drawing/2014/main" id="{265FDC09-379D-40CB-9022-3544B608EEB9}"/>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 xmlns:a16="http://schemas.microsoft.com/office/drawing/2014/main" id="{0DDBC8C4-B58D-4760-A873-2C014FDCE6AC}"/>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 xmlns:a16="http://schemas.microsoft.com/office/drawing/2014/main" id="{8448D91A-0957-402F-A5C8-FC7830B5ED3F}"/>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168458426"/>
      </p:ext>
    </p:extLst>
  </p:cSld>
  <p:clrMapOvr>
    <a:masterClrMapping/>
  </p:clrMapOvr>
  <p:transition spd="slow" advTm="10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p:cTn id="7" dur="500" fill="hold"/>
                                        <p:tgtEl>
                                          <p:spTgt spid="60"/>
                                        </p:tgtEl>
                                        <p:attrNameLst>
                                          <p:attrName>ppt_w</p:attrName>
                                        </p:attrNameLst>
                                      </p:cBhvr>
                                      <p:tavLst>
                                        <p:tav tm="0">
                                          <p:val>
                                            <p:fltVal val="0"/>
                                          </p:val>
                                        </p:tav>
                                        <p:tav tm="100000">
                                          <p:val>
                                            <p:strVal val="#ppt_w"/>
                                          </p:val>
                                        </p:tav>
                                      </p:tavLst>
                                    </p:anim>
                                    <p:anim calcmode="lin" valueType="num">
                                      <p:cBhvr>
                                        <p:cTn id="8" dur="500" fill="hold"/>
                                        <p:tgtEl>
                                          <p:spTgt spid="60"/>
                                        </p:tgtEl>
                                        <p:attrNameLst>
                                          <p:attrName>ppt_h</p:attrName>
                                        </p:attrNameLst>
                                      </p:cBhvr>
                                      <p:tavLst>
                                        <p:tav tm="0">
                                          <p:val>
                                            <p:fltVal val="0"/>
                                          </p:val>
                                        </p:tav>
                                        <p:tav tm="100000">
                                          <p:val>
                                            <p:strVal val="#ppt_h"/>
                                          </p:val>
                                        </p:tav>
                                      </p:tavLst>
                                    </p:anim>
                                    <p:animEffect transition="in" filter="fade">
                                      <p:cBhvr>
                                        <p:cTn id="9" dur="500"/>
                                        <p:tgtEl>
                                          <p:spTgt spid="60"/>
                                        </p:tgtEl>
                                      </p:cBhvr>
                                    </p:animEffect>
                                  </p:childTnLst>
                                </p:cTn>
                              </p:par>
                            </p:childTnLst>
                          </p:cTn>
                        </p:par>
                        <p:par>
                          <p:cTn id="10" fill="hold">
                            <p:stCondLst>
                              <p:cond delay="500"/>
                            </p:stCondLst>
                            <p:childTnLst>
                              <p:par>
                                <p:cTn id="11" presetID="12" presetClass="entr" presetSubtype="4"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p:tgtEl>
                                          <p:spTgt spid="2"/>
                                        </p:tgtEl>
                                        <p:attrNameLst>
                                          <p:attrName>ppt_y</p:attrName>
                                        </p:attrNameLst>
                                      </p:cBhvr>
                                      <p:tavLst>
                                        <p:tav tm="0">
                                          <p:val>
                                            <p:strVal val="#ppt_y+#ppt_h*1.125000"/>
                                          </p:val>
                                        </p:tav>
                                        <p:tav tm="100000">
                                          <p:val>
                                            <p:strVal val="#ppt_y"/>
                                          </p:val>
                                        </p:tav>
                                      </p:tavLst>
                                    </p:anim>
                                    <p:animEffect transition="in" filter="wipe(up)">
                                      <p:cBhvr>
                                        <p:cTn id="14" dur="500"/>
                                        <p:tgtEl>
                                          <p:spTgt spid="2"/>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89"/>
                                        </p:tgtEl>
                                        <p:attrNameLst>
                                          <p:attrName>style.visibility</p:attrName>
                                        </p:attrNameLst>
                                      </p:cBhvr>
                                      <p:to>
                                        <p:strVal val="visible"/>
                                      </p:to>
                                    </p:set>
                                    <p:animEffect transition="in" filter="wipe(up)">
                                      <p:cBhvr>
                                        <p:cTn id="18" dur="500"/>
                                        <p:tgtEl>
                                          <p:spTgt spid="89"/>
                                        </p:tgtEl>
                                      </p:cBhvr>
                                    </p:animEffec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88"/>
                                        </p:tgtEl>
                                        <p:attrNameLst>
                                          <p:attrName>style.visibility</p:attrName>
                                        </p:attrNameLst>
                                      </p:cBhvr>
                                      <p:to>
                                        <p:strVal val="visible"/>
                                      </p:to>
                                    </p:set>
                                    <p:animEffect transition="in" filter="wipe(up)">
                                      <p:cBhvr>
                                        <p:cTn id="22" dur="500"/>
                                        <p:tgtEl>
                                          <p:spTgt spid="88"/>
                                        </p:tgtEl>
                                      </p:cBhvr>
                                    </p:animEffect>
                                  </p:childTnLst>
                                </p:cTn>
                              </p:par>
                            </p:childTnLst>
                          </p:cTn>
                        </p:par>
                        <p:par>
                          <p:cTn id="23" fill="hold">
                            <p:stCondLst>
                              <p:cond delay="2000"/>
                            </p:stCondLst>
                            <p:childTnLst>
                              <p:par>
                                <p:cTn id="24" presetID="53" presetClass="entr" presetSubtype="16" fill="hold" nodeType="afterEffect">
                                  <p:stCondLst>
                                    <p:cond delay="0"/>
                                  </p:stCondLst>
                                  <p:childTnLst>
                                    <p:set>
                                      <p:cBhvr>
                                        <p:cTn id="25" dur="1" fill="hold">
                                          <p:stCondLst>
                                            <p:cond delay="0"/>
                                          </p:stCondLst>
                                        </p:cTn>
                                        <p:tgtEl>
                                          <p:spTgt spid="61"/>
                                        </p:tgtEl>
                                        <p:attrNameLst>
                                          <p:attrName>style.visibility</p:attrName>
                                        </p:attrNameLst>
                                      </p:cBhvr>
                                      <p:to>
                                        <p:strVal val="visible"/>
                                      </p:to>
                                    </p:set>
                                    <p:anim calcmode="lin" valueType="num">
                                      <p:cBhvr>
                                        <p:cTn id="26" dur="500" fill="hold"/>
                                        <p:tgtEl>
                                          <p:spTgt spid="61"/>
                                        </p:tgtEl>
                                        <p:attrNameLst>
                                          <p:attrName>ppt_w</p:attrName>
                                        </p:attrNameLst>
                                      </p:cBhvr>
                                      <p:tavLst>
                                        <p:tav tm="0">
                                          <p:val>
                                            <p:fltVal val="0"/>
                                          </p:val>
                                        </p:tav>
                                        <p:tav tm="100000">
                                          <p:val>
                                            <p:strVal val="#ppt_w"/>
                                          </p:val>
                                        </p:tav>
                                      </p:tavLst>
                                    </p:anim>
                                    <p:anim calcmode="lin" valueType="num">
                                      <p:cBhvr>
                                        <p:cTn id="27" dur="500" fill="hold"/>
                                        <p:tgtEl>
                                          <p:spTgt spid="61"/>
                                        </p:tgtEl>
                                        <p:attrNameLst>
                                          <p:attrName>ppt_h</p:attrName>
                                        </p:attrNameLst>
                                      </p:cBhvr>
                                      <p:tavLst>
                                        <p:tav tm="0">
                                          <p:val>
                                            <p:fltVal val="0"/>
                                          </p:val>
                                        </p:tav>
                                        <p:tav tm="100000">
                                          <p:val>
                                            <p:strVal val="#ppt_h"/>
                                          </p:val>
                                        </p:tav>
                                      </p:tavLst>
                                    </p:anim>
                                    <p:animEffect transition="in" filter="fade">
                                      <p:cBhvr>
                                        <p:cTn id="28" dur="500"/>
                                        <p:tgtEl>
                                          <p:spTgt spid="61"/>
                                        </p:tgtEl>
                                      </p:cBhvr>
                                    </p:animEffect>
                                  </p:childTnLst>
                                </p:cTn>
                              </p:par>
                            </p:childTnLst>
                          </p:cTn>
                        </p:par>
                        <p:par>
                          <p:cTn id="29" fill="hold">
                            <p:stCondLst>
                              <p:cond delay="2500"/>
                            </p:stCondLst>
                            <p:childTnLst>
                              <p:par>
                                <p:cTn id="30" presetID="12" presetClass="entr" presetSubtype="4"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500"/>
                                        <p:tgtEl>
                                          <p:spTgt spid="3"/>
                                        </p:tgtEl>
                                        <p:attrNameLst>
                                          <p:attrName>ppt_y</p:attrName>
                                        </p:attrNameLst>
                                      </p:cBhvr>
                                      <p:tavLst>
                                        <p:tav tm="0">
                                          <p:val>
                                            <p:strVal val="#ppt_y+#ppt_h*1.125000"/>
                                          </p:val>
                                        </p:tav>
                                        <p:tav tm="100000">
                                          <p:val>
                                            <p:strVal val="#ppt_y"/>
                                          </p:val>
                                        </p:tav>
                                      </p:tavLst>
                                    </p:anim>
                                    <p:animEffect transition="in" filter="wipe(up)">
                                      <p:cBhvr>
                                        <p:cTn id="33" dur="500"/>
                                        <p:tgtEl>
                                          <p:spTgt spid="3"/>
                                        </p:tgtEl>
                                      </p:cBhvr>
                                    </p:animEffect>
                                  </p:childTnLst>
                                </p:cTn>
                              </p:par>
                            </p:childTnLst>
                          </p:cTn>
                        </p:par>
                        <p:par>
                          <p:cTn id="34" fill="hold">
                            <p:stCondLst>
                              <p:cond delay="3000"/>
                            </p:stCondLst>
                            <p:childTnLst>
                              <p:par>
                                <p:cTn id="35" presetID="22" presetClass="entr" presetSubtype="1" fill="hold" grpId="0" nodeType="afterEffect">
                                  <p:stCondLst>
                                    <p:cond delay="0"/>
                                  </p:stCondLst>
                                  <p:childTnLst>
                                    <p:set>
                                      <p:cBhvr>
                                        <p:cTn id="36" dur="1" fill="hold">
                                          <p:stCondLst>
                                            <p:cond delay="0"/>
                                          </p:stCondLst>
                                        </p:cTn>
                                        <p:tgtEl>
                                          <p:spTgt spid="91"/>
                                        </p:tgtEl>
                                        <p:attrNameLst>
                                          <p:attrName>style.visibility</p:attrName>
                                        </p:attrNameLst>
                                      </p:cBhvr>
                                      <p:to>
                                        <p:strVal val="visible"/>
                                      </p:to>
                                    </p:set>
                                    <p:animEffect transition="in" filter="wipe(up)">
                                      <p:cBhvr>
                                        <p:cTn id="37" dur="500"/>
                                        <p:tgtEl>
                                          <p:spTgt spid="91"/>
                                        </p:tgtEl>
                                      </p:cBhvr>
                                    </p:animEffect>
                                  </p:childTnLst>
                                </p:cTn>
                              </p:par>
                            </p:childTnLst>
                          </p:cTn>
                        </p:par>
                        <p:par>
                          <p:cTn id="38" fill="hold">
                            <p:stCondLst>
                              <p:cond delay="3500"/>
                            </p:stCondLst>
                            <p:childTnLst>
                              <p:par>
                                <p:cTn id="39" presetID="22" presetClass="entr" presetSubtype="1" fill="hold" grpId="0" nodeType="afterEffect">
                                  <p:stCondLst>
                                    <p:cond delay="0"/>
                                  </p:stCondLst>
                                  <p:childTnLst>
                                    <p:set>
                                      <p:cBhvr>
                                        <p:cTn id="40" dur="1" fill="hold">
                                          <p:stCondLst>
                                            <p:cond delay="0"/>
                                          </p:stCondLst>
                                        </p:cTn>
                                        <p:tgtEl>
                                          <p:spTgt spid="90"/>
                                        </p:tgtEl>
                                        <p:attrNameLst>
                                          <p:attrName>style.visibility</p:attrName>
                                        </p:attrNameLst>
                                      </p:cBhvr>
                                      <p:to>
                                        <p:strVal val="visible"/>
                                      </p:to>
                                    </p:set>
                                    <p:animEffect transition="in" filter="wipe(up)">
                                      <p:cBhvr>
                                        <p:cTn id="41" dur="500"/>
                                        <p:tgtEl>
                                          <p:spTgt spid="90"/>
                                        </p:tgtEl>
                                      </p:cBhvr>
                                    </p:animEffect>
                                  </p:childTnLst>
                                </p:cTn>
                              </p:par>
                            </p:childTnLst>
                          </p:cTn>
                        </p:par>
                        <p:par>
                          <p:cTn id="42" fill="hold">
                            <p:stCondLst>
                              <p:cond delay="4000"/>
                            </p:stCondLst>
                            <p:childTnLst>
                              <p:par>
                                <p:cTn id="43" presetID="53" presetClass="entr" presetSubtype="16" fill="hold" nodeType="afterEffect">
                                  <p:stCondLst>
                                    <p:cond delay="0"/>
                                  </p:stCondLst>
                                  <p:childTnLst>
                                    <p:set>
                                      <p:cBhvr>
                                        <p:cTn id="44" dur="1" fill="hold">
                                          <p:stCondLst>
                                            <p:cond delay="0"/>
                                          </p:stCondLst>
                                        </p:cTn>
                                        <p:tgtEl>
                                          <p:spTgt spid="62"/>
                                        </p:tgtEl>
                                        <p:attrNameLst>
                                          <p:attrName>style.visibility</p:attrName>
                                        </p:attrNameLst>
                                      </p:cBhvr>
                                      <p:to>
                                        <p:strVal val="visible"/>
                                      </p:to>
                                    </p:set>
                                    <p:anim calcmode="lin" valueType="num">
                                      <p:cBhvr>
                                        <p:cTn id="45" dur="500" fill="hold"/>
                                        <p:tgtEl>
                                          <p:spTgt spid="62"/>
                                        </p:tgtEl>
                                        <p:attrNameLst>
                                          <p:attrName>ppt_w</p:attrName>
                                        </p:attrNameLst>
                                      </p:cBhvr>
                                      <p:tavLst>
                                        <p:tav tm="0">
                                          <p:val>
                                            <p:fltVal val="0"/>
                                          </p:val>
                                        </p:tav>
                                        <p:tav tm="100000">
                                          <p:val>
                                            <p:strVal val="#ppt_w"/>
                                          </p:val>
                                        </p:tav>
                                      </p:tavLst>
                                    </p:anim>
                                    <p:anim calcmode="lin" valueType="num">
                                      <p:cBhvr>
                                        <p:cTn id="46" dur="500" fill="hold"/>
                                        <p:tgtEl>
                                          <p:spTgt spid="62"/>
                                        </p:tgtEl>
                                        <p:attrNameLst>
                                          <p:attrName>ppt_h</p:attrName>
                                        </p:attrNameLst>
                                      </p:cBhvr>
                                      <p:tavLst>
                                        <p:tav tm="0">
                                          <p:val>
                                            <p:fltVal val="0"/>
                                          </p:val>
                                        </p:tav>
                                        <p:tav tm="100000">
                                          <p:val>
                                            <p:strVal val="#ppt_h"/>
                                          </p:val>
                                        </p:tav>
                                      </p:tavLst>
                                    </p:anim>
                                    <p:animEffect transition="in" filter="fade">
                                      <p:cBhvr>
                                        <p:cTn id="47" dur="500"/>
                                        <p:tgtEl>
                                          <p:spTgt spid="62"/>
                                        </p:tgtEl>
                                      </p:cBhvr>
                                    </p:animEffect>
                                  </p:childTnLst>
                                </p:cTn>
                              </p:par>
                            </p:childTnLst>
                          </p:cTn>
                        </p:par>
                        <p:par>
                          <p:cTn id="48" fill="hold">
                            <p:stCondLst>
                              <p:cond delay="4500"/>
                            </p:stCondLst>
                            <p:childTnLst>
                              <p:par>
                                <p:cTn id="49" presetID="12" presetClass="entr" presetSubtype="4" fill="hold" nodeType="afterEffect">
                                  <p:stCondLst>
                                    <p:cond delay="0"/>
                                  </p:stCondLst>
                                  <p:childTnLst>
                                    <p:set>
                                      <p:cBhvr>
                                        <p:cTn id="50" dur="1" fill="hold">
                                          <p:stCondLst>
                                            <p:cond delay="0"/>
                                          </p:stCondLst>
                                        </p:cTn>
                                        <p:tgtEl>
                                          <p:spTgt spid="4"/>
                                        </p:tgtEl>
                                        <p:attrNameLst>
                                          <p:attrName>style.visibility</p:attrName>
                                        </p:attrNameLst>
                                      </p:cBhvr>
                                      <p:to>
                                        <p:strVal val="visible"/>
                                      </p:to>
                                    </p:set>
                                    <p:anim calcmode="lin" valueType="num">
                                      <p:cBhvr additive="base">
                                        <p:cTn id="51" dur="500"/>
                                        <p:tgtEl>
                                          <p:spTgt spid="4"/>
                                        </p:tgtEl>
                                        <p:attrNameLst>
                                          <p:attrName>ppt_y</p:attrName>
                                        </p:attrNameLst>
                                      </p:cBhvr>
                                      <p:tavLst>
                                        <p:tav tm="0">
                                          <p:val>
                                            <p:strVal val="#ppt_y+#ppt_h*1.125000"/>
                                          </p:val>
                                        </p:tav>
                                        <p:tav tm="100000">
                                          <p:val>
                                            <p:strVal val="#ppt_y"/>
                                          </p:val>
                                        </p:tav>
                                      </p:tavLst>
                                    </p:anim>
                                    <p:animEffect transition="in" filter="wipe(up)">
                                      <p:cBhvr>
                                        <p:cTn id="52" dur="500"/>
                                        <p:tgtEl>
                                          <p:spTgt spid="4"/>
                                        </p:tgtEl>
                                      </p:cBhvr>
                                    </p:animEffect>
                                  </p:childTnLst>
                                </p:cTn>
                              </p:par>
                            </p:childTnLst>
                          </p:cTn>
                        </p:par>
                        <p:par>
                          <p:cTn id="53" fill="hold">
                            <p:stCondLst>
                              <p:cond delay="5000"/>
                            </p:stCondLst>
                            <p:childTnLst>
                              <p:par>
                                <p:cTn id="54" presetID="22" presetClass="entr" presetSubtype="1" fill="hold" grpId="0" nodeType="afterEffect">
                                  <p:stCondLst>
                                    <p:cond delay="0"/>
                                  </p:stCondLst>
                                  <p:childTnLst>
                                    <p:set>
                                      <p:cBhvr>
                                        <p:cTn id="55" dur="1" fill="hold">
                                          <p:stCondLst>
                                            <p:cond delay="0"/>
                                          </p:stCondLst>
                                        </p:cTn>
                                        <p:tgtEl>
                                          <p:spTgt spid="93"/>
                                        </p:tgtEl>
                                        <p:attrNameLst>
                                          <p:attrName>style.visibility</p:attrName>
                                        </p:attrNameLst>
                                      </p:cBhvr>
                                      <p:to>
                                        <p:strVal val="visible"/>
                                      </p:to>
                                    </p:set>
                                    <p:animEffect transition="in" filter="wipe(up)">
                                      <p:cBhvr>
                                        <p:cTn id="56" dur="500"/>
                                        <p:tgtEl>
                                          <p:spTgt spid="93"/>
                                        </p:tgtEl>
                                      </p:cBhvr>
                                    </p:animEffect>
                                  </p:childTnLst>
                                </p:cTn>
                              </p:par>
                            </p:childTnLst>
                          </p:cTn>
                        </p:par>
                        <p:par>
                          <p:cTn id="57" fill="hold">
                            <p:stCondLst>
                              <p:cond delay="5500"/>
                            </p:stCondLst>
                            <p:childTnLst>
                              <p:par>
                                <p:cTn id="58" presetID="22" presetClass="entr" presetSubtype="1" fill="hold" grpId="0" nodeType="afterEffect">
                                  <p:stCondLst>
                                    <p:cond delay="0"/>
                                  </p:stCondLst>
                                  <p:childTnLst>
                                    <p:set>
                                      <p:cBhvr>
                                        <p:cTn id="59" dur="1" fill="hold">
                                          <p:stCondLst>
                                            <p:cond delay="0"/>
                                          </p:stCondLst>
                                        </p:cTn>
                                        <p:tgtEl>
                                          <p:spTgt spid="92"/>
                                        </p:tgtEl>
                                        <p:attrNameLst>
                                          <p:attrName>style.visibility</p:attrName>
                                        </p:attrNameLst>
                                      </p:cBhvr>
                                      <p:to>
                                        <p:strVal val="visible"/>
                                      </p:to>
                                    </p:set>
                                    <p:animEffect transition="in" filter="wipe(up)">
                                      <p:cBhvr>
                                        <p:cTn id="60" dur="500"/>
                                        <p:tgtEl>
                                          <p:spTgt spid="92"/>
                                        </p:tgtEl>
                                      </p:cBhvr>
                                    </p:animEffect>
                                  </p:childTnLst>
                                </p:cTn>
                              </p:par>
                            </p:childTnLst>
                          </p:cTn>
                        </p:par>
                        <p:par>
                          <p:cTn id="61" fill="hold">
                            <p:stCondLst>
                              <p:cond delay="6000"/>
                            </p:stCondLst>
                            <p:childTnLst>
                              <p:par>
                                <p:cTn id="62" presetID="53" presetClass="entr" presetSubtype="16" fill="hold" nodeType="afterEffect">
                                  <p:stCondLst>
                                    <p:cond delay="0"/>
                                  </p:stCondLst>
                                  <p:childTnLst>
                                    <p:set>
                                      <p:cBhvr>
                                        <p:cTn id="63" dur="1" fill="hold">
                                          <p:stCondLst>
                                            <p:cond delay="0"/>
                                          </p:stCondLst>
                                        </p:cTn>
                                        <p:tgtEl>
                                          <p:spTgt spid="63"/>
                                        </p:tgtEl>
                                        <p:attrNameLst>
                                          <p:attrName>style.visibility</p:attrName>
                                        </p:attrNameLst>
                                      </p:cBhvr>
                                      <p:to>
                                        <p:strVal val="visible"/>
                                      </p:to>
                                    </p:set>
                                    <p:anim calcmode="lin" valueType="num">
                                      <p:cBhvr>
                                        <p:cTn id="64" dur="500" fill="hold"/>
                                        <p:tgtEl>
                                          <p:spTgt spid="63"/>
                                        </p:tgtEl>
                                        <p:attrNameLst>
                                          <p:attrName>ppt_w</p:attrName>
                                        </p:attrNameLst>
                                      </p:cBhvr>
                                      <p:tavLst>
                                        <p:tav tm="0">
                                          <p:val>
                                            <p:fltVal val="0"/>
                                          </p:val>
                                        </p:tav>
                                        <p:tav tm="100000">
                                          <p:val>
                                            <p:strVal val="#ppt_w"/>
                                          </p:val>
                                        </p:tav>
                                      </p:tavLst>
                                    </p:anim>
                                    <p:anim calcmode="lin" valueType="num">
                                      <p:cBhvr>
                                        <p:cTn id="65" dur="500" fill="hold"/>
                                        <p:tgtEl>
                                          <p:spTgt spid="63"/>
                                        </p:tgtEl>
                                        <p:attrNameLst>
                                          <p:attrName>ppt_h</p:attrName>
                                        </p:attrNameLst>
                                      </p:cBhvr>
                                      <p:tavLst>
                                        <p:tav tm="0">
                                          <p:val>
                                            <p:fltVal val="0"/>
                                          </p:val>
                                        </p:tav>
                                        <p:tav tm="100000">
                                          <p:val>
                                            <p:strVal val="#ppt_h"/>
                                          </p:val>
                                        </p:tav>
                                      </p:tavLst>
                                    </p:anim>
                                    <p:animEffect transition="in" filter="fade">
                                      <p:cBhvr>
                                        <p:cTn id="66" dur="500"/>
                                        <p:tgtEl>
                                          <p:spTgt spid="63"/>
                                        </p:tgtEl>
                                      </p:cBhvr>
                                    </p:animEffect>
                                  </p:childTnLst>
                                </p:cTn>
                              </p:par>
                            </p:childTnLst>
                          </p:cTn>
                        </p:par>
                        <p:par>
                          <p:cTn id="67" fill="hold">
                            <p:stCondLst>
                              <p:cond delay="6500"/>
                            </p:stCondLst>
                            <p:childTnLst>
                              <p:par>
                                <p:cTn id="68" presetID="12" presetClass="entr" presetSubtype="4" fill="hold" nodeType="afterEffect">
                                  <p:stCondLst>
                                    <p:cond delay="0"/>
                                  </p:stCondLst>
                                  <p:childTnLst>
                                    <p:set>
                                      <p:cBhvr>
                                        <p:cTn id="69" dur="1" fill="hold">
                                          <p:stCondLst>
                                            <p:cond delay="0"/>
                                          </p:stCondLst>
                                        </p:cTn>
                                        <p:tgtEl>
                                          <p:spTgt spid="5"/>
                                        </p:tgtEl>
                                        <p:attrNameLst>
                                          <p:attrName>style.visibility</p:attrName>
                                        </p:attrNameLst>
                                      </p:cBhvr>
                                      <p:to>
                                        <p:strVal val="visible"/>
                                      </p:to>
                                    </p:set>
                                    <p:anim calcmode="lin" valueType="num">
                                      <p:cBhvr additive="base">
                                        <p:cTn id="70" dur="500"/>
                                        <p:tgtEl>
                                          <p:spTgt spid="5"/>
                                        </p:tgtEl>
                                        <p:attrNameLst>
                                          <p:attrName>ppt_y</p:attrName>
                                        </p:attrNameLst>
                                      </p:cBhvr>
                                      <p:tavLst>
                                        <p:tav tm="0">
                                          <p:val>
                                            <p:strVal val="#ppt_y+#ppt_h*1.125000"/>
                                          </p:val>
                                        </p:tav>
                                        <p:tav tm="100000">
                                          <p:val>
                                            <p:strVal val="#ppt_y"/>
                                          </p:val>
                                        </p:tav>
                                      </p:tavLst>
                                    </p:anim>
                                    <p:animEffect transition="in" filter="wipe(up)">
                                      <p:cBhvr>
                                        <p:cTn id="71" dur="500"/>
                                        <p:tgtEl>
                                          <p:spTgt spid="5"/>
                                        </p:tgtEl>
                                      </p:cBhvr>
                                    </p:animEffect>
                                  </p:childTnLst>
                                </p:cTn>
                              </p:par>
                            </p:childTnLst>
                          </p:cTn>
                        </p:par>
                        <p:par>
                          <p:cTn id="72" fill="hold">
                            <p:stCondLst>
                              <p:cond delay="7000"/>
                            </p:stCondLst>
                            <p:childTnLst>
                              <p:par>
                                <p:cTn id="73" presetID="22" presetClass="entr" presetSubtype="1" fill="hold" grpId="0" nodeType="afterEffect">
                                  <p:stCondLst>
                                    <p:cond delay="0"/>
                                  </p:stCondLst>
                                  <p:childTnLst>
                                    <p:set>
                                      <p:cBhvr>
                                        <p:cTn id="74" dur="1" fill="hold">
                                          <p:stCondLst>
                                            <p:cond delay="0"/>
                                          </p:stCondLst>
                                        </p:cTn>
                                        <p:tgtEl>
                                          <p:spTgt spid="95"/>
                                        </p:tgtEl>
                                        <p:attrNameLst>
                                          <p:attrName>style.visibility</p:attrName>
                                        </p:attrNameLst>
                                      </p:cBhvr>
                                      <p:to>
                                        <p:strVal val="visible"/>
                                      </p:to>
                                    </p:set>
                                    <p:animEffect transition="in" filter="wipe(up)">
                                      <p:cBhvr>
                                        <p:cTn id="75" dur="500"/>
                                        <p:tgtEl>
                                          <p:spTgt spid="95"/>
                                        </p:tgtEl>
                                      </p:cBhvr>
                                    </p:animEffect>
                                  </p:childTnLst>
                                </p:cTn>
                              </p:par>
                            </p:childTnLst>
                          </p:cTn>
                        </p:par>
                        <p:par>
                          <p:cTn id="76" fill="hold">
                            <p:stCondLst>
                              <p:cond delay="7500"/>
                            </p:stCondLst>
                            <p:childTnLst>
                              <p:par>
                                <p:cTn id="77" presetID="22" presetClass="entr" presetSubtype="1" fill="hold" grpId="0" nodeType="afterEffect">
                                  <p:stCondLst>
                                    <p:cond delay="0"/>
                                  </p:stCondLst>
                                  <p:childTnLst>
                                    <p:set>
                                      <p:cBhvr>
                                        <p:cTn id="78" dur="1" fill="hold">
                                          <p:stCondLst>
                                            <p:cond delay="0"/>
                                          </p:stCondLst>
                                        </p:cTn>
                                        <p:tgtEl>
                                          <p:spTgt spid="94"/>
                                        </p:tgtEl>
                                        <p:attrNameLst>
                                          <p:attrName>style.visibility</p:attrName>
                                        </p:attrNameLst>
                                      </p:cBhvr>
                                      <p:to>
                                        <p:strVal val="visible"/>
                                      </p:to>
                                    </p:set>
                                    <p:animEffect transition="in" filter="wipe(up)">
                                      <p:cBhvr>
                                        <p:cTn id="79"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89" grpId="0"/>
      <p:bldP spid="90" grpId="0"/>
      <p:bldP spid="91" grpId="0"/>
      <p:bldP spid="92" grpId="0"/>
      <p:bldP spid="93" grpId="0"/>
      <p:bldP spid="94" grpId="0"/>
      <p:bldP spid="9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a:extLst>
              <a:ext uri="{FF2B5EF4-FFF2-40B4-BE49-F238E27FC236}">
                <a16:creationId xmlns="" xmlns:a16="http://schemas.microsoft.com/office/drawing/2014/main" id="{C2A737E5-0283-46DD-9AE2-CFFBC2E0AD67}"/>
              </a:ext>
            </a:extLst>
          </p:cNvPr>
          <p:cNvGrpSpPr/>
          <p:nvPr/>
        </p:nvGrpSpPr>
        <p:grpSpPr>
          <a:xfrm rot="2837432">
            <a:off x="-1737692" y="-1044422"/>
            <a:ext cx="4226169" cy="3054144"/>
            <a:chOff x="569602" y="-921225"/>
            <a:chExt cx="11136187" cy="8047838"/>
          </a:xfrm>
        </p:grpSpPr>
        <p:sp>
          <p:nvSpPr>
            <p:cNvPr id="42" name="椭圆 41">
              <a:extLst>
                <a:ext uri="{FF2B5EF4-FFF2-40B4-BE49-F238E27FC236}">
                  <a16:creationId xmlns="" xmlns:a16="http://schemas.microsoft.com/office/drawing/2014/main" id="{EC5698F3-8A62-485A-8EB9-31054565D7D2}"/>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 xmlns:a16="http://schemas.microsoft.com/office/drawing/2014/main" id="{4E985F8F-7ED6-4901-AFC2-E046E8301714}"/>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 xmlns:a16="http://schemas.microsoft.com/office/drawing/2014/main" id="{42865E03-0625-4F76-975F-BAD483482E68}"/>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 xmlns:a16="http://schemas.microsoft.com/office/drawing/2014/main" id="{D8B9C949-C074-4A7E-9E56-2760EEB936A7}"/>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 xmlns:a16="http://schemas.microsoft.com/office/drawing/2014/main" id="{8C30C699-BAB0-49BA-9652-00608BAF7728}"/>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 xmlns:a16="http://schemas.microsoft.com/office/drawing/2014/main" id="{227960A5-F8F7-4259-887F-5D12FCF8C5A0}"/>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 xmlns:a16="http://schemas.microsoft.com/office/drawing/2014/main" id="{B7F6FA4A-2AFC-4E41-827D-1FA2F3453DE5}"/>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 xmlns:a16="http://schemas.microsoft.com/office/drawing/2014/main" id="{7BF6F6D5-3D4D-4BEE-ABA6-419A0533FD08}"/>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5" name="组合 54">
            <a:extLst>
              <a:ext uri="{FF2B5EF4-FFF2-40B4-BE49-F238E27FC236}">
                <a16:creationId xmlns="" xmlns:a16="http://schemas.microsoft.com/office/drawing/2014/main" id="{87B5FE66-8F89-438A-9EDB-5D971EC57021}"/>
              </a:ext>
            </a:extLst>
          </p:cNvPr>
          <p:cNvGrpSpPr/>
          <p:nvPr/>
        </p:nvGrpSpPr>
        <p:grpSpPr>
          <a:xfrm rot="6604501">
            <a:off x="8773714" y="5143094"/>
            <a:ext cx="4623511" cy="3341293"/>
            <a:chOff x="569602" y="-921225"/>
            <a:chExt cx="11136187" cy="8047838"/>
          </a:xfrm>
        </p:grpSpPr>
        <p:sp>
          <p:nvSpPr>
            <p:cNvPr id="56" name="椭圆 55">
              <a:extLst>
                <a:ext uri="{FF2B5EF4-FFF2-40B4-BE49-F238E27FC236}">
                  <a16:creationId xmlns="" xmlns:a16="http://schemas.microsoft.com/office/drawing/2014/main" id="{C84A0EFA-E651-4EBE-98A0-A33B2A9F15C8}"/>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 xmlns:a16="http://schemas.microsoft.com/office/drawing/2014/main" id="{EE980863-5B87-4F5D-8285-CAF749FCEFF7}"/>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 xmlns:a16="http://schemas.microsoft.com/office/drawing/2014/main" id="{5BA28B8D-E6CE-4F2B-9C91-0B8EDF8EAFF5}"/>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 xmlns:a16="http://schemas.microsoft.com/office/drawing/2014/main" id="{27F54516-9284-406D-8C7E-F1C1746B1CDB}"/>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 xmlns:a16="http://schemas.microsoft.com/office/drawing/2014/main" id="{C78F219D-A3F1-4DBF-80CE-F964B73F8911}"/>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 xmlns:a16="http://schemas.microsoft.com/office/drawing/2014/main" id="{60B34A72-0909-494D-B2D3-A407C22A3E8E}"/>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 xmlns:a16="http://schemas.microsoft.com/office/drawing/2014/main" id="{2563DF18-C951-4F9C-BFCB-EF79B6DC2FE8}"/>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 xmlns:a16="http://schemas.microsoft.com/office/drawing/2014/main" id="{A7C8DDA5-D268-4777-9452-C0992C580935}"/>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Oval 42"/>
          <p:cNvSpPr>
            <a:spLocks noChangeAspect="1"/>
          </p:cNvSpPr>
          <p:nvPr/>
        </p:nvSpPr>
        <p:spPr>
          <a:xfrm>
            <a:off x="7401759" y="2817391"/>
            <a:ext cx="1935595" cy="1935595"/>
          </a:xfrm>
          <a:prstGeom prst="ellipse">
            <a:avLst/>
          </a:prstGeom>
          <a:solidFill>
            <a:srgbClr val="2EB0A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67" b="1" i="0" u="none" strike="noStrike" kern="0" cap="none" spc="0" normalizeH="0" baseline="0" noProof="0" dirty="0">
              <a:ln>
                <a:noFill/>
              </a:ln>
              <a:solidFill>
                <a:srgbClr val="FFFFFF"/>
              </a:solidFill>
              <a:effectLst/>
              <a:uLnTx/>
              <a:uFillTx/>
              <a:latin typeface="Agency FB"/>
              <a:ea typeface="微软雅黑"/>
              <a:cs typeface="+mn-ea"/>
              <a:sym typeface="+mn-lt"/>
            </a:endParaRPr>
          </a:p>
        </p:txBody>
      </p:sp>
      <p:sp>
        <p:nvSpPr>
          <p:cNvPr id="47" name="Oval 45"/>
          <p:cNvSpPr>
            <a:spLocks noChangeAspect="1"/>
          </p:cNvSpPr>
          <p:nvPr/>
        </p:nvSpPr>
        <p:spPr>
          <a:xfrm>
            <a:off x="2854647" y="2817391"/>
            <a:ext cx="1935595" cy="1935595"/>
          </a:xfrm>
          <a:prstGeom prst="ellipse">
            <a:avLst/>
          </a:prstGeom>
          <a:solidFill>
            <a:srgbClr val="30748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Agency FB"/>
              <a:ea typeface="微软雅黑"/>
              <a:cs typeface="+mn-ea"/>
              <a:sym typeface="+mn-lt"/>
            </a:endParaRPr>
          </a:p>
        </p:txBody>
      </p:sp>
      <p:sp>
        <p:nvSpPr>
          <p:cNvPr id="48" name="Oval 50"/>
          <p:cNvSpPr>
            <a:spLocks noChangeAspect="1"/>
          </p:cNvSpPr>
          <p:nvPr/>
        </p:nvSpPr>
        <p:spPr>
          <a:xfrm>
            <a:off x="4370351" y="2817391"/>
            <a:ext cx="1935595" cy="1935595"/>
          </a:xfrm>
          <a:prstGeom prst="ellipse">
            <a:avLst/>
          </a:prstGeom>
          <a:solidFill>
            <a:srgbClr val="2EB0A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67" b="1" i="0" u="none" strike="noStrike" kern="0" cap="none" spc="0" normalizeH="0" baseline="0" noProof="0" dirty="0">
              <a:ln>
                <a:noFill/>
              </a:ln>
              <a:solidFill>
                <a:srgbClr val="FFFFFF"/>
              </a:solidFill>
              <a:effectLst/>
              <a:uLnTx/>
              <a:uFillTx/>
              <a:latin typeface="Agency FB"/>
              <a:ea typeface="微软雅黑"/>
              <a:cs typeface="+mn-ea"/>
              <a:sym typeface="+mn-lt"/>
            </a:endParaRPr>
          </a:p>
        </p:txBody>
      </p:sp>
      <p:sp>
        <p:nvSpPr>
          <p:cNvPr id="49" name="Oval 52"/>
          <p:cNvSpPr>
            <a:spLocks noChangeAspect="1"/>
          </p:cNvSpPr>
          <p:nvPr/>
        </p:nvSpPr>
        <p:spPr>
          <a:xfrm>
            <a:off x="5886055" y="2817391"/>
            <a:ext cx="1935595" cy="1935595"/>
          </a:xfrm>
          <a:prstGeom prst="ellipse">
            <a:avLst/>
          </a:prstGeom>
          <a:solidFill>
            <a:srgbClr val="30748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67" b="1" i="0" u="none" strike="noStrike" kern="0" cap="none" spc="0" normalizeH="0" baseline="0" noProof="0" dirty="0">
              <a:ln>
                <a:noFill/>
              </a:ln>
              <a:solidFill>
                <a:srgbClr val="FFFFFF"/>
              </a:solidFill>
              <a:effectLst/>
              <a:uLnTx/>
              <a:uFillTx/>
              <a:latin typeface="Agency FB"/>
              <a:ea typeface="微软雅黑"/>
              <a:cs typeface="+mn-ea"/>
              <a:sym typeface="+mn-lt"/>
            </a:endParaRPr>
          </a:p>
        </p:txBody>
      </p:sp>
      <p:cxnSp>
        <p:nvCxnSpPr>
          <p:cNvPr id="50" name="Elbow Connector 53"/>
          <p:cNvCxnSpPr/>
          <p:nvPr/>
        </p:nvCxnSpPr>
        <p:spPr>
          <a:xfrm flipV="1">
            <a:off x="8329012" y="2046622"/>
            <a:ext cx="1088824" cy="749961"/>
          </a:xfrm>
          <a:prstGeom prst="bentConnector3">
            <a:avLst>
              <a:gd name="adj1" fmla="val -1089"/>
            </a:avLst>
          </a:prstGeom>
          <a:noFill/>
          <a:ln w="19050" cap="flat" cmpd="sng" algn="ctr">
            <a:solidFill>
              <a:srgbClr val="262626">
                <a:lumMod val="75000"/>
                <a:lumOff val="25000"/>
              </a:srgbClr>
            </a:solidFill>
            <a:prstDash val="sysDot"/>
            <a:headEnd type="oval"/>
            <a:tailEnd type="triangle"/>
          </a:ln>
          <a:effectLst/>
        </p:spPr>
      </p:cxnSp>
      <p:cxnSp>
        <p:nvCxnSpPr>
          <p:cNvPr id="60" name="Elbow Connector 54"/>
          <p:cNvCxnSpPr/>
          <p:nvPr/>
        </p:nvCxnSpPr>
        <p:spPr>
          <a:xfrm flipH="1" flipV="1">
            <a:off x="2716389" y="2069245"/>
            <a:ext cx="1088824" cy="749961"/>
          </a:xfrm>
          <a:prstGeom prst="bentConnector3">
            <a:avLst>
              <a:gd name="adj1" fmla="val -505"/>
            </a:avLst>
          </a:prstGeom>
          <a:noFill/>
          <a:ln w="19050" cap="flat" cmpd="sng" algn="ctr">
            <a:solidFill>
              <a:srgbClr val="262626">
                <a:lumMod val="75000"/>
                <a:lumOff val="25000"/>
              </a:srgbClr>
            </a:solidFill>
            <a:prstDash val="sysDot"/>
            <a:headEnd type="oval"/>
            <a:tailEnd type="triangle"/>
          </a:ln>
          <a:effectLst/>
        </p:spPr>
      </p:cxnSp>
      <p:grpSp>
        <p:nvGrpSpPr>
          <p:cNvPr id="61" name="Group 55"/>
          <p:cNvGrpSpPr/>
          <p:nvPr/>
        </p:nvGrpSpPr>
        <p:grpSpPr>
          <a:xfrm>
            <a:off x="4980496" y="3400344"/>
            <a:ext cx="715304" cy="769688"/>
            <a:chOff x="1066800" y="2373312"/>
            <a:chExt cx="271462" cy="292100"/>
          </a:xfrm>
          <a:solidFill>
            <a:srgbClr val="FFFFFF"/>
          </a:solidFill>
        </p:grpSpPr>
        <p:sp>
          <p:nvSpPr>
            <p:cNvPr id="62" name="Oval 213"/>
            <p:cNvSpPr>
              <a:spLocks noChangeArrowheads="1"/>
            </p:cNvSpPr>
            <p:nvPr/>
          </p:nvSpPr>
          <p:spPr bwMode="auto">
            <a:xfrm>
              <a:off x="1152525" y="2373312"/>
              <a:ext cx="95250" cy="93663"/>
            </a:xfrm>
            <a:prstGeom prst="ellipse">
              <a:avLst/>
            </a:pr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62626"/>
                </a:solidFill>
                <a:effectLst/>
                <a:uLnTx/>
                <a:uFillTx/>
                <a:latin typeface="Agency FB"/>
                <a:ea typeface="微软雅黑"/>
                <a:cs typeface="+mn-ea"/>
                <a:sym typeface="+mn-lt"/>
              </a:endParaRPr>
            </a:p>
          </p:txBody>
        </p:sp>
        <p:sp>
          <p:nvSpPr>
            <p:cNvPr id="63" name="Freeform 214"/>
            <p:cNvSpPr>
              <a:spLocks noEditPoints="1"/>
            </p:cNvSpPr>
            <p:nvPr/>
          </p:nvSpPr>
          <p:spPr bwMode="auto">
            <a:xfrm>
              <a:off x="1116013" y="2481262"/>
              <a:ext cx="165100" cy="109538"/>
            </a:xfrm>
            <a:custGeom>
              <a:avLst/>
              <a:gdLst/>
              <a:ahLst/>
              <a:cxnLst>
                <a:cxn ang="0">
                  <a:pos x="44" y="33"/>
                </a:cxn>
                <a:cxn ang="0">
                  <a:pos x="37" y="40"/>
                </a:cxn>
                <a:cxn ang="0">
                  <a:pos x="36" y="40"/>
                </a:cxn>
                <a:cxn ang="0">
                  <a:pos x="35" y="40"/>
                </a:cxn>
                <a:cxn ang="0">
                  <a:pos x="28" y="33"/>
                </a:cxn>
                <a:cxn ang="0">
                  <a:pos x="27" y="31"/>
                </a:cxn>
                <a:cxn ang="0">
                  <a:pos x="31" y="14"/>
                </a:cxn>
                <a:cxn ang="0">
                  <a:pos x="31" y="12"/>
                </a:cxn>
                <a:cxn ang="0">
                  <a:pos x="31" y="9"/>
                </a:cxn>
                <a:cxn ang="0">
                  <a:pos x="32" y="7"/>
                </a:cxn>
                <a:cxn ang="0">
                  <a:pos x="40" y="7"/>
                </a:cxn>
                <a:cxn ang="0">
                  <a:pos x="42" y="9"/>
                </a:cxn>
                <a:cxn ang="0">
                  <a:pos x="41" y="12"/>
                </a:cxn>
                <a:cxn ang="0">
                  <a:pos x="42" y="14"/>
                </a:cxn>
                <a:cxn ang="0">
                  <a:pos x="45" y="31"/>
                </a:cxn>
                <a:cxn ang="0">
                  <a:pos x="44" y="33"/>
                </a:cxn>
                <a:cxn ang="0">
                  <a:pos x="72" y="33"/>
                </a:cxn>
                <a:cxn ang="0">
                  <a:pos x="62" y="7"/>
                </a:cxn>
                <a:cxn ang="0">
                  <a:pos x="53" y="0"/>
                </a:cxn>
                <a:cxn ang="0">
                  <a:pos x="52" y="0"/>
                </a:cxn>
                <a:cxn ang="0">
                  <a:pos x="36" y="0"/>
                </a:cxn>
                <a:cxn ang="0">
                  <a:pos x="20" y="0"/>
                </a:cxn>
                <a:cxn ang="0">
                  <a:pos x="19" y="0"/>
                </a:cxn>
                <a:cxn ang="0">
                  <a:pos x="10" y="7"/>
                </a:cxn>
                <a:cxn ang="0">
                  <a:pos x="1" y="33"/>
                </a:cxn>
                <a:cxn ang="0">
                  <a:pos x="2" y="37"/>
                </a:cxn>
                <a:cxn ang="0">
                  <a:pos x="10" y="41"/>
                </a:cxn>
                <a:cxn ang="0">
                  <a:pos x="13" y="40"/>
                </a:cxn>
                <a:cxn ang="0">
                  <a:pos x="18" y="27"/>
                </a:cxn>
                <a:cxn ang="0">
                  <a:pos x="18" y="27"/>
                </a:cxn>
                <a:cxn ang="0">
                  <a:pos x="18" y="40"/>
                </a:cxn>
                <a:cxn ang="0">
                  <a:pos x="20" y="44"/>
                </a:cxn>
                <a:cxn ang="0">
                  <a:pos x="36" y="48"/>
                </a:cxn>
                <a:cxn ang="0">
                  <a:pos x="52" y="44"/>
                </a:cxn>
                <a:cxn ang="0">
                  <a:pos x="54" y="40"/>
                </a:cxn>
                <a:cxn ang="0">
                  <a:pos x="54" y="27"/>
                </a:cxn>
                <a:cxn ang="0">
                  <a:pos x="55" y="27"/>
                </a:cxn>
                <a:cxn ang="0">
                  <a:pos x="60" y="40"/>
                </a:cxn>
                <a:cxn ang="0">
                  <a:pos x="62" y="41"/>
                </a:cxn>
                <a:cxn ang="0">
                  <a:pos x="70" y="37"/>
                </a:cxn>
                <a:cxn ang="0">
                  <a:pos x="72" y="33"/>
                </a:cxn>
              </a:cxnLst>
              <a:rect l="0" t="0" r="r" b="b"/>
              <a:pathLst>
                <a:path w="72" h="48">
                  <a:moveTo>
                    <a:pt x="44" y="33"/>
                  </a:moveTo>
                  <a:cubicBezTo>
                    <a:pt x="37" y="40"/>
                    <a:pt x="37" y="40"/>
                    <a:pt x="37" y="40"/>
                  </a:cubicBezTo>
                  <a:cubicBezTo>
                    <a:pt x="37" y="40"/>
                    <a:pt x="37" y="40"/>
                    <a:pt x="36" y="40"/>
                  </a:cubicBezTo>
                  <a:cubicBezTo>
                    <a:pt x="36" y="40"/>
                    <a:pt x="35" y="40"/>
                    <a:pt x="35" y="40"/>
                  </a:cubicBezTo>
                  <a:cubicBezTo>
                    <a:pt x="28" y="33"/>
                    <a:pt x="28" y="33"/>
                    <a:pt x="28" y="33"/>
                  </a:cubicBezTo>
                  <a:cubicBezTo>
                    <a:pt x="27" y="33"/>
                    <a:pt x="27" y="32"/>
                    <a:pt x="27" y="31"/>
                  </a:cubicBezTo>
                  <a:cubicBezTo>
                    <a:pt x="31" y="14"/>
                    <a:pt x="31" y="14"/>
                    <a:pt x="31" y="14"/>
                  </a:cubicBezTo>
                  <a:cubicBezTo>
                    <a:pt x="31" y="13"/>
                    <a:pt x="31" y="12"/>
                    <a:pt x="31" y="12"/>
                  </a:cubicBezTo>
                  <a:cubicBezTo>
                    <a:pt x="31" y="11"/>
                    <a:pt x="31" y="9"/>
                    <a:pt x="31" y="9"/>
                  </a:cubicBezTo>
                  <a:cubicBezTo>
                    <a:pt x="31" y="8"/>
                    <a:pt x="31" y="7"/>
                    <a:pt x="32" y="7"/>
                  </a:cubicBezTo>
                  <a:cubicBezTo>
                    <a:pt x="40" y="7"/>
                    <a:pt x="40" y="7"/>
                    <a:pt x="40" y="7"/>
                  </a:cubicBezTo>
                  <a:cubicBezTo>
                    <a:pt x="41" y="7"/>
                    <a:pt x="42" y="8"/>
                    <a:pt x="42" y="9"/>
                  </a:cubicBezTo>
                  <a:cubicBezTo>
                    <a:pt x="42" y="9"/>
                    <a:pt x="42" y="11"/>
                    <a:pt x="41" y="12"/>
                  </a:cubicBezTo>
                  <a:cubicBezTo>
                    <a:pt x="41" y="12"/>
                    <a:pt x="42" y="13"/>
                    <a:pt x="42" y="14"/>
                  </a:cubicBezTo>
                  <a:cubicBezTo>
                    <a:pt x="45" y="31"/>
                    <a:pt x="45" y="31"/>
                    <a:pt x="45" y="31"/>
                  </a:cubicBezTo>
                  <a:cubicBezTo>
                    <a:pt x="45" y="32"/>
                    <a:pt x="45" y="33"/>
                    <a:pt x="44" y="33"/>
                  </a:cubicBezTo>
                  <a:moveTo>
                    <a:pt x="72" y="33"/>
                  </a:moveTo>
                  <a:cubicBezTo>
                    <a:pt x="62" y="7"/>
                    <a:pt x="62" y="7"/>
                    <a:pt x="62" y="7"/>
                  </a:cubicBezTo>
                  <a:cubicBezTo>
                    <a:pt x="62" y="7"/>
                    <a:pt x="60" y="0"/>
                    <a:pt x="53" y="0"/>
                  </a:cubicBezTo>
                  <a:cubicBezTo>
                    <a:pt x="52" y="0"/>
                    <a:pt x="52" y="0"/>
                    <a:pt x="52" y="0"/>
                  </a:cubicBezTo>
                  <a:cubicBezTo>
                    <a:pt x="52" y="0"/>
                    <a:pt x="44" y="0"/>
                    <a:pt x="36" y="0"/>
                  </a:cubicBezTo>
                  <a:cubicBezTo>
                    <a:pt x="28" y="0"/>
                    <a:pt x="21" y="0"/>
                    <a:pt x="20" y="0"/>
                  </a:cubicBezTo>
                  <a:cubicBezTo>
                    <a:pt x="19" y="0"/>
                    <a:pt x="19" y="0"/>
                    <a:pt x="19" y="0"/>
                  </a:cubicBezTo>
                  <a:cubicBezTo>
                    <a:pt x="13" y="0"/>
                    <a:pt x="11" y="7"/>
                    <a:pt x="10" y="7"/>
                  </a:cubicBezTo>
                  <a:cubicBezTo>
                    <a:pt x="1" y="33"/>
                    <a:pt x="1" y="33"/>
                    <a:pt x="1" y="33"/>
                  </a:cubicBezTo>
                  <a:cubicBezTo>
                    <a:pt x="0" y="34"/>
                    <a:pt x="1" y="36"/>
                    <a:pt x="2" y="37"/>
                  </a:cubicBezTo>
                  <a:cubicBezTo>
                    <a:pt x="4" y="39"/>
                    <a:pt x="7" y="41"/>
                    <a:pt x="10" y="41"/>
                  </a:cubicBezTo>
                  <a:cubicBezTo>
                    <a:pt x="12" y="41"/>
                    <a:pt x="13" y="40"/>
                    <a:pt x="13" y="40"/>
                  </a:cubicBezTo>
                  <a:cubicBezTo>
                    <a:pt x="18" y="27"/>
                    <a:pt x="18" y="27"/>
                    <a:pt x="18" y="27"/>
                  </a:cubicBezTo>
                  <a:cubicBezTo>
                    <a:pt x="18" y="27"/>
                    <a:pt x="18" y="24"/>
                    <a:pt x="18" y="27"/>
                  </a:cubicBezTo>
                  <a:cubicBezTo>
                    <a:pt x="18" y="30"/>
                    <a:pt x="18" y="36"/>
                    <a:pt x="18" y="40"/>
                  </a:cubicBezTo>
                  <a:cubicBezTo>
                    <a:pt x="18" y="42"/>
                    <a:pt x="19" y="43"/>
                    <a:pt x="20" y="44"/>
                  </a:cubicBezTo>
                  <a:cubicBezTo>
                    <a:pt x="26" y="48"/>
                    <a:pt x="30" y="48"/>
                    <a:pt x="36" y="48"/>
                  </a:cubicBezTo>
                  <a:cubicBezTo>
                    <a:pt x="42" y="48"/>
                    <a:pt x="47" y="48"/>
                    <a:pt x="52" y="44"/>
                  </a:cubicBezTo>
                  <a:cubicBezTo>
                    <a:pt x="54" y="43"/>
                    <a:pt x="54" y="42"/>
                    <a:pt x="54" y="40"/>
                  </a:cubicBezTo>
                  <a:cubicBezTo>
                    <a:pt x="54" y="36"/>
                    <a:pt x="54" y="30"/>
                    <a:pt x="54" y="27"/>
                  </a:cubicBezTo>
                  <a:cubicBezTo>
                    <a:pt x="54" y="24"/>
                    <a:pt x="55" y="27"/>
                    <a:pt x="55" y="27"/>
                  </a:cubicBezTo>
                  <a:cubicBezTo>
                    <a:pt x="60" y="40"/>
                    <a:pt x="60" y="40"/>
                    <a:pt x="60" y="40"/>
                  </a:cubicBezTo>
                  <a:cubicBezTo>
                    <a:pt x="60" y="40"/>
                    <a:pt x="60" y="41"/>
                    <a:pt x="62" y="41"/>
                  </a:cubicBezTo>
                  <a:cubicBezTo>
                    <a:pt x="65" y="41"/>
                    <a:pt x="68" y="39"/>
                    <a:pt x="70" y="37"/>
                  </a:cubicBezTo>
                  <a:cubicBezTo>
                    <a:pt x="72" y="36"/>
                    <a:pt x="72" y="34"/>
                    <a:pt x="72" y="33"/>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62626"/>
                </a:solidFill>
                <a:effectLst/>
                <a:uLnTx/>
                <a:uFillTx/>
                <a:latin typeface="Agency FB"/>
                <a:ea typeface="微软雅黑"/>
                <a:cs typeface="+mn-ea"/>
                <a:sym typeface="+mn-lt"/>
              </a:endParaRPr>
            </a:p>
          </p:txBody>
        </p:sp>
        <p:sp>
          <p:nvSpPr>
            <p:cNvPr id="64" name="Freeform 215"/>
            <p:cNvSpPr>
              <a:spLocks/>
            </p:cNvSpPr>
            <p:nvPr/>
          </p:nvSpPr>
          <p:spPr bwMode="auto">
            <a:xfrm>
              <a:off x="1066800" y="2562224"/>
              <a:ext cx="271462" cy="103188"/>
            </a:xfrm>
            <a:custGeom>
              <a:avLst/>
              <a:gdLst/>
              <a:ahLst/>
              <a:cxnLst>
                <a:cxn ang="0">
                  <a:pos x="113" y="9"/>
                </a:cxn>
                <a:cxn ang="0">
                  <a:pos x="112" y="9"/>
                </a:cxn>
                <a:cxn ang="0">
                  <a:pos x="111" y="9"/>
                </a:cxn>
                <a:cxn ang="0">
                  <a:pos x="105" y="2"/>
                </a:cxn>
                <a:cxn ang="0">
                  <a:pos x="100" y="0"/>
                </a:cxn>
                <a:cxn ang="0">
                  <a:pos x="98" y="3"/>
                </a:cxn>
                <a:cxn ang="0">
                  <a:pos x="58" y="20"/>
                </a:cxn>
                <a:cxn ang="0">
                  <a:pos x="19" y="4"/>
                </a:cxn>
                <a:cxn ang="0">
                  <a:pos x="18" y="2"/>
                </a:cxn>
                <a:cxn ang="0">
                  <a:pos x="14" y="2"/>
                </a:cxn>
                <a:cxn ang="0">
                  <a:pos x="7" y="9"/>
                </a:cxn>
                <a:cxn ang="0">
                  <a:pos x="6" y="9"/>
                </a:cxn>
                <a:cxn ang="0">
                  <a:pos x="5" y="9"/>
                </a:cxn>
                <a:cxn ang="0">
                  <a:pos x="0" y="15"/>
                </a:cxn>
                <a:cxn ang="0">
                  <a:pos x="5" y="20"/>
                </a:cxn>
                <a:cxn ang="0">
                  <a:pos x="11" y="15"/>
                </a:cxn>
                <a:cxn ang="0">
                  <a:pos x="11" y="15"/>
                </a:cxn>
                <a:cxn ang="0">
                  <a:pos x="11" y="13"/>
                </a:cxn>
                <a:cxn ang="0">
                  <a:pos x="14" y="10"/>
                </a:cxn>
                <a:cxn ang="0">
                  <a:pos x="16" y="10"/>
                </a:cxn>
                <a:cxn ang="0">
                  <a:pos x="54" y="26"/>
                </a:cxn>
                <a:cxn ang="0">
                  <a:pos x="56" y="27"/>
                </a:cxn>
                <a:cxn ang="0">
                  <a:pos x="56" y="34"/>
                </a:cxn>
                <a:cxn ang="0">
                  <a:pos x="55" y="35"/>
                </a:cxn>
                <a:cxn ang="0">
                  <a:pos x="53" y="39"/>
                </a:cxn>
                <a:cxn ang="0">
                  <a:pos x="59" y="45"/>
                </a:cxn>
                <a:cxn ang="0">
                  <a:pos x="64" y="39"/>
                </a:cxn>
                <a:cxn ang="0">
                  <a:pos x="62" y="35"/>
                </a:cxn>
                <a:cxn ang="0">
                  <a:pos x="62" y="34"/>
                </a:cxn>
                <a:cxn ang="0">
                  <a:pos x="62" y="27"/>
                </a:cxn>
                <a:cxn ang="0">
                  <a:pos x="63" y="26"/>
                </a:cxn>
                <a:cxn ang="0">
                  <a:pos x="101" y="9"/>
                </a:cxn>
                <a:cxn ang="0">
                  <a:pos x="103" y="9"/>
                </a:cxn>
                <a:cxn ang="0">
                  <a:pos x="107" y="13"/>
                </a:cxn>
                <a:cxn ang="0">
                  <a:pos x="108" y="15"/>
                </a:cxn>
                <a:cxn ang="0">
                  <a:pos x="108" y="15"/>
                </a:cxn>
                <a:cxn ang="0">
                  <a:pos x="113" y="20"/>
                </a:cxn>
                <a:cxn ang="0">
                  <a:pos x="119" y="15"/>
                </a:cxn>
                <a:cxn ang="0">
                  <a:pos x="113" y="9"/>
                </a:cxn>
              </a:cxnLst>
              <a:rect l="0" t="0" r="r" b="b"/>
              <a:pathLst>
                <a:path w="119" h="45">
                  <a:moveTo>
                    <a:pt x="113" y="9"/>
                  </a:moveTo>
                  <a:cubicBezTo>
                    <a:pt x="113" y="9"/>
                    <a:pt x="113" y="9"/>
                    <a:pt x="112" y="9"/>
                  </a:cubicBezTo>
                  <a:cubicBezTo>
                    <a:pt x="112" y="9"/>
                    <a:pt x="112" y="9"/>
                    <a:pt x="111" y="9"/>
                  </a:cubicBezTo>
                  <a:cubicBezTo>
                    <a:pt x="105" y="2"/>
                    <a:pt x="105" y="2"/>
                    <a:pt x="105" y="2"/>
                  </a:cubicBezTo>
                  <a:cubicBezTo>
                    <a:pt x="104" y="1"/>
                    <a:pt x="103" y="0"/>
                    <a:pt x="100" y="0"/>
                  </a:cubicBezTo>
                  <a:cubicBezTo>
                    <a:pt x="99" y="1"/>
                    <a:pt x="99" y="3"/>
                    <a:pt x="98" y="3"/>
                  </a:cubicBezTo>
                  <a:cubicBezTo>
                    <a:pt x="95" y="12"/>
                    <a:pt x="76" y="20"/>
                    <a:pt x="58" y="20"/>
                  </a:cubicBezTo>
                  <a:cubicBezTo>
                    <a:pt x="40" y="20"/>
                    <a:pt x="23" y="13"/>
                    <a:pt x="19" y="4"/>
                  </a:cubicBezTo>
                  <a:cubicBezTo>
                    <a:pt x="19" y="3"/>
                    <a:pt x="18" y="3"/>
                    <a:pt x="18" y="2"/>
                  </a:cubicBezTo>
                  <a:cubicBezTo>
                    <a:pt x="17" y="1"/>
                    <a:pt x="15" y="1"/>
                    <a:pt x="14" y="2"/>
                  </a:cubicBezTo>
                  <a:cubicBezTo>
                    <a:pt x="7" y="9"/>
                    <a:pt x="7" y="9"/>
                    <a:pt x="7" y="9"/>
                  </a:cubicBezTo>
                  <a:cubicBezTo>
                    <a:pt x="7" y="9"/>
                    <a:pt x="6" y="9"/>
                    <a:pt x="6" y="9"/>
                  </a:cubicBezTo>
                  <a:cubicBezTo>
                    <a:pt x="6" y="9"/>
                    <a:pt x="6" y="9"/>
                    <a:pt x="5" y="9"/>
                  </a:cubicBezTo>
                  <a:cubicBezTo>
                    <a:pt x="2" y="9"/>
                    <a:pt x="0" y="12"/>
                    <a:pt x="0" y="15"/>
                  </a:cubicBezTo>
                  <a:cubicBezTo>
                    <a:pt x="0" y="18"/>
                    <a:pt x="2" y="20"/>
                    <a:pt x="5" y="20"/>
                  </a:cubicBezTo>
                  <a:cubicBezTo>
                    <a:pt x="8" y="20"/>
                    <a:pt x="11" y="18"/>
                    <a:pt x="11" y="15"/>
                  </a:cubicBezTo>
                  <a:cubicBezTo>
                    <a:pt x="11" y="15"/>
                    <a:pt x="11" y="15"/>
                    <a:pt x="11" y="15"/>
                  </a:cubicBezTo>
                  <a:cubicBezTo>
                    <a:pt x="11" y="14"/>
                    <a:pt x="11" y="14"/>
                    <a:pt x="11" y="13"/>
                  </a:cubicBezTo>
                  <a:cubicBezTo>
                    <a:pt x="14" y="10"/>
                    <a:pt x="14" y="10"/>
                    <a:pt x="14" y="10"/>
                  </a:cubicBezTo>
                  <a:cubicBezTo>
                    <a:pt x="15" y="9"/>
                    <a:pt x="16" y="10"/>
                    <a:pt x="16" y="10"/>
                  </a:cubicBezTo>
                  <a:cubicBezTo>
                    <a:pt x="24" y="19"/>
                    <a:pt x="38" y="25"/>
                    <a:pt x="54" y="26"/>
                  </a:cubicBezTo>
                  <a:cubicBezTo>
                    <a:pt x="55" y="26"/>
                    <a:pt x="56" y="26"/>
                    <a:pt x="56" y="27"/>
                  </a:cubicBezTo>
                  <a:cubicBezTo>
                    <a:pt x="56" y="34"/>
                    <a:pt x="56" y="34"/>
                    <a:pt x="56" y="34"/>
                  </a:cubicBezTo>
                  <a:cubicBezTo>
                    <a:pt x="56" y="35"/>
                    <a:pt x="55" y="35"/>
                    <a:pt x="55" y="35"/>
                  </a:cubicBezTo>
                  <a:cubicBezTo>
                    <a:pt x="54" y="36"/>
                    <a:pt x="53" y="38"/>
                    <a:pt x="53" y="39"/>
                  </a:cubicBezTo>
                  <a:cubicBezTo>
                    <a:pt x="53" y="42"/>
                    <a:pt x="56" y="45"/>
                    <a:pt x="59" y="45"/>
                  </a:cubicBezTo>
                  <a:cubicBezTo>
                    <a:pt x="62" y="45"/>
                    <a:pt x="64" y="42"/>
                    <a:pt x="64" y="39"/>
                  </a:cubicBezTo>
                  <a:cubicBezTo>
                    <a:pt x="64" y="38"/>
                    <a:pt x="63" y="36"/>
                    <a:pt x="62" y="35"/>
                  </a:cubicBezTo>
                  <a:cubicBezTo>
                    <a:pt x="62" y="35"/>
                    <a:pt x="62" y="35"/>
                    <a:pt x="62" y="34"/>
                  </a:cubicBezTo>
                  <a:cubicBezTo>
                    <a:pt x="62" y="27"/>
                    <a:pt x="62" y="27"/>
                    <a:pt x="62" y="27"/>
                  </a:cubicBezTo>
                  <a:cubicBezTo>
                    <a:pt x="62" y="26"/>
                    <a:pt x="63" y="26"/>
                    <a:pt x="63" y="26"/>
                  </a:cubicBezTo>
                  <a:cubicBezTo>
                    <a:pt x="80" y="24"/>
                    <a:pt x="94" y="18"/>
                    <a:pt x="101" y="9"/>
                  </a:cubicBezTo>
                  <a:cubicBezTo>
                    <a:pt x="102" y="9"/>
                    <a:pt x="102" y="8"/>
                    <a:pt x="103" y="9"/>
                  </a:cubicBezTo>
                  <a:cubicBezTo>
                    <a:pt x="107" y="13"/>
                    <a:pt x="107" y="13"/>
                    <a:pt x="107" y="13"/>
                  </a:cubicBezTo>
                  <a:cubicBezTo>
                    <a:pt x="108" y="14"/>
                    <a:pt x="108" y="14"/>
                    <a:pt x="108" y="15"/>
                  </a:cubicBezTo>
                  <a:cubicBezTo>
                    <a:pt x="108" y="15"/>
                    <a:pt x="108" y="15"/>
                    <a:pt x="108" y="15"/>
                  </a:cubicBezTo>
                  <a:cubicBezTo>
                    <a:pt x="108" y="18"/>
                    <a:pt x="110" y="20"/>
                    <a:pt x="113" y="20"/>
                  </a:cubicBezTo>
                  <a:cubicBezTo>
                    <a:pt x="116" y="20"/>
                    <a:pt x="119" y="18"/>
                    <a:pt x="119" y="15"/>
                  </a:cubicBezTo>
                  <a:cubicBezTo>
                    <a:pt x="119" y="12"/>
                    <a:pt x="116" y="9"/>
                    <a:pt x="113" y="9"/>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62626"/>
                </a:solidFill>
                <a:effectLst/>
                <a:uLnTx/>
                <a:uFillTx/>
                <a:latin typeface="Agency FB"/>
                <a:ea typeface="微软雅黑"/>
                <a:cs typeface="+mn-ea"/>
                <a:sym typeface="+mn-lt"/>
              </a:endParaRPr>
            </a:p>
          </p:txBody>
        </p:sp>
      </p:grpSp>
      <p:sp>
        <p:nvSpPr>
          <p:cNvPr id="65" name="Freeform 144"/>
          <p:cNvSpPr>
            <a:spLocks noChangeAspect="1" noEditPoints="1"/>
          </p:cNvSpPr>
          <p:nvPr/>
        </p:nvSpPr>
        <p:spPr bwMode="auto">
          <a:xfrm>
            <a:off x="8035503" y="3495503"/>
            <a:ext cx="668107" cy="579371"/>
          </a:xfrm>
          <a:custGeom>
            <a:avLst/>
            <a:gdLst/>
            <a:ahLst/>
            <a:cxnLst>
              <a:cxn ang="0">
                <a:pos x="59" y="26"/>
              </a:cxn>
              <a:cxn ang="0">
                <a:pos x="57" y="28"/>
              </a:cxn>
              <a:cxn ang="0">
                <a:pos x="20" y="32"/>
              </a:cxn>
              <a:cxn ang="0">
                <a:pos x="20" y="35"/>
              </a:cxn>
              <a:cxn ang="0">
                <a:pos x="19" y="37"/>
              </a:cxn>
              <a:cxn ang="0">
                <a:pos x="52" y="37"/>
              </a:cxn>
              <a:cxn ang="0">
                <a:pos x="55" y="39"/>
              </a:cxn>
              <a:cxn ang="0">
                <a:pos x="52" y="42"/>
              </a:cxn>
              <a:cxn ang="0">
                <a:pos x="16" y="42"/>
              </a:cxn>
              <a:cxn ang="0">
                <a:pos x="13" y="39"/>
              </a:cxn>
              <a:cxn ang="0">
                <a:pos x="16" y="34"/>
              </a:cxn>
              <a:cxn ang="0">
                <a:pos x="9" y="5"/>
              </a:cxn>
              <a:cxn ang="0">
                <a:pos x="2" y="5"/>
              </a:cxn>
              <a:cxn ang="0">
                <a:pos x="0" y="3"/>
              </a:cxn>
              <a:cxn ang="0">
                <a:pos x="2" y="0"/>
              </a:cxn>
              <a:cxn ang="0">
                <a:pos x="11" y="0"/>
              </a:cxn>
              <a:cxn ang="0">
                <a:pos x="14" y="5"/>
              </a:cxn>
              <a:cxn ang="0">
                <a:pos x="57" y="5"/>
              </a:cxn>
              <a:cxn ang="0">
                <a:pos x="59" y="7"/>
              </a:cxn>
              <a:cxn ang="0">
                <a:pos x="59" y="26"/>
              </a:cxn>
              <a:cxn ang="0">
                <a:pos x="18" y="51"/>
              </a:cxn>
              <a:cxn ang="0">
                <a:pos x="13" y="46"/>
              </a:cxn>
              <a:cxn ang="0">
                <a:pos x="18" y="42"/>
              </a:cxn>
              <a:cxn ang="0">
                <a:pos x="23" y="46"/>
              </a:cxn>
              <a:cxn ang="0">
                <a:pos x="18" y="51"/>
              </a:cxn>
              <a:cxn ang="0">
                <a:pos x="50" y="51"/>
              </a:cxn>
              <a:cxn ang="0">
                <a:pos x="45" y="46"/>
              </a:cxn>
              <a:cxn ang="0">
                <a:pos x="50" y="42"/>
              </a:cxn>
              <a:cxn ang="0">
                <a:pos x="55" y="46"/>
              </a:cxn>
              <a:cxn ang="0">
                <a:pos x="50" y="51"/>
              </a:cxn>
            </a:cxnLst>
            <a:rect l="0" t="0" r="r" b="b"/>
            <a:pathLst>
              <a:path w="59" h="51">
                <a:moveTo>
                  <a:pt x="59" y="26"/>
                </a:moveTo>
                <a:cubicBezTo>
                  <a:pt x="59" y="27"/>
                  <a:pt x="58" y="28"/>
                  <a:pt x="57" y="28"/>
                </a:cubicBezTo>
                <a:cubicBezTo>
                  <a:pt x="20" y="32"/>
                  <a:pt x="20" y="32"/>
                  <a:pt x="20" y="32"/>
                </a:cubicBezTo>
                <a:cubicBezTo>
                  <a:pt x="20" y="33"/>
                  <a:pt x="20" y="34"/>
                  <a:pt x="20" y="35"/>
                </a:cubicBezTo>
                <a:cubicBezTo>
                  <a:pt x="20" y="36"/>
                  <a:pt x="20" y="36"/>
                  <a:pt x="19" y="37"/>
                </a:cubicBezTo>
                <a:cubicBezTo>
                  <a:pt x="52" y="37"/>
                  <a:pt x="52" y="37"/>
                  <a:pt x="52" y="37"/>
                </a:cubicBezTo>
                <a:cubicBezTo>
                  <a:pt x="54" y="37"/>
                  <a:pt x="55" y="38"/>
                  <a:pt x="55" y="39"/>
                </a:cubicBezTo>
                <a:cubicBezTo>
                  <a:pt x="55" y="41"/>
                  <a:pt x="54" y="42"/>
                  <a:pt x="52" y="42"/>
                </a:cubicBezTo>
                <a:cubicBezTo>
                  <a:pt x="16" y="42"/>
                  <a:pt x="16" y="42"/>
                  <a:pt x="16" y="42"/>
                </a:cubicBezTo>
                <a:cubicBezTo>
                  <a:pt x="15" y="42"/>
                  <a:pt x="13" y="41"/>
                  <a:pt x="13" y="39"/>
                </a:cubicBezTo>
                <a:cubicBezTo>
                  <a:pt x="13" y="38"/>
                  <a:pt x="15" y="35"/>
                  <a:pt x="16" y="34"/>
                </a:cubicBezTo>
                <a:cubicBezTo>
                  <a:pt x="9" y="5"/>
                  <a:pt x="9" y="5"/>
                  <a:pt x="9" y="5"/>
                </a:cubicBezTo>
                <a:cubicBezTo>
                  <a:pt x="2" y="5"/>
                  <a:pt x="2" y="5"/>
                  <a:pt x="2" y="5"/>
                </a:cubicBezTo>
                <a:cubicBezTo>
                  <a:pt x="1" y="5"/>
                  <a:pt x="0" y="4"/>
                  <a:pt x="0" y="3"/>
                </a:cubicBezTo>
                <a:cubicBezTo>
                  <a:pt x="0" y="2"/>
                  <a:pt x="1" y="0"/>
                  <a:pt x="2" y="0"/>
                </a:cubicBezTo>
                <a:cubicBezTo>
                  <a:pt x="11" y="0"/>
                  <a:pt x="11" y="0"/>
                  <a:pt x="11" y="0"/>
                </a:cubicBezTo>
                <a:cubicBezTo>
                  <a:pt x="14" y="0"/>
                  <a:pt x="14" y="3"/>
                  <a:pt x="14" y="5"/>
                </a:cubicBezTo>
                <a:cubicBezTo>
                  <a:pt x="57" y="5"/>
                  <a:pt x="57" y="5"/>
                  <a:pt x="57" y="5"/>
                </a:cubicBezTo>
                <a:cubicBezTo>
                  <a:pt x="58" y="5"/>
                  <a:pt x="59" y="6"/>
                  <a:pt x="59" y="7"/>
                </a:cubicBezTo>
                <a:lnTo>
                  <a:pt x="59" y="26"/>
                </a:lnTo>
                <a:close/>
                <a:moveTo>
                  <a:pt x="18" y="51"/>
                </a:moveTo>
                <a:cubicBezTo>
                  <a:pt x="16" y="51"/>
                  <a:pt x="13" y="49"/>
                  <a:pt x="13" y="46"/>
                </a:cubicBezTo>
                <a:cubicBezTo>
                  <a:pt x="13" y="44"/>
                  <a:pt x="16" y="42"/>
                  <a:pt x="18" y="42"/>
                </a:cubicBezTo>
                <a:cubicBezTo>
                  <a:pt x="21" y="42"/>
                  <a:pt x="23" y="44"/>
                  <a:pt x="23" y="46"/>
                </a:cubicBezTo>
                <a:cubicBezTo>
                  <a:pt x="23" y="49"/>
                  <a:pt x="21" y="51"/>
                  <a:pt x="18" y="51"/>
                </a:cubicBezTo>
                <a:close/>
                <a:moveTo>
                  <a:pt x="50" y="51"/>
                </a:moveTo>
                <a:cubicBezTo>
                  <a:pt x="47" y="51"/>
                  <a:pt x="45" y="49"/>
                  <a:pt x="45" y="46"/>
                </a:cubicBezTo>
                <a:cubicBezTo>
                  <a:pt x="45" y="44"/>
                  <a:pt x="47" y="42"/>
                  <a:pt x="50" y="42"/>
                </a:cubicBezTo>
                <a:cubicBezTo>
                  <a:pt x="53" y="42"/>
                  <a:pt x="55" y="44"/>
                  <a:pt x="55" y="46"/>
                </a:cubicBezTo>
                <a:cubicBezTo>
                  <a:pt x="55" y="49"/>
                  <a:pt x="53" y="51"/>
                  <a:pt x="50" y="51"/>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62626"/>
              </a:solidFill>
              <a:effectLst/>
              <a:uLnTx/>
              <a:uFillTx/>
              <a:latin typeface="Agency FB"/>
              <a:ea typeface="微软雅黑"/>
              <a:cs typeface="+mn-ea"/>
              <a:sym typeface="+mn-lt"/>
            </a:endParaRPr>
          </a:p>
        </p:txBody>
      </p:sp>
      <p:grpSp>
        <p:nvGrpSpPr>
          <p:cNvPr id="66" name="Group 60"/>
          <p:cNvGrpSpPr/>
          <p:nvPr/>
        </p:nvGrpSpPr>
        <p:grpSpPr>
          <a:xfrm>
            <a:off x="6537834" y="3495503"/>
            <a:ext cx="632037" cy="579371"/>
            <a:chOff x="5147549" y="4340630"/>
            <a:chExt cx="232545" cy="213168"/>
          </a:xfrm>
          <a:solidFill>
            <a:srgbClr val="FFFFFF"/>
          </a:solidFill>
        </p:grpSpPr>
        <p:sp>
          <p:nvSpPr>
            <p:cNvPr id="67" name="Freeform 221"/>
            <p:cNvSpPr>
              <a:spLocks/>
            </p:cNvSpPr>
            <p:nvPr/>
          </p:nvSpPr>
          <p:spPr bwMode="auto">
            <a:xfrm>
              <a:off x="5201810" y="4476280"/>
              <a:ext cx="23255" cy="77515"/>
            </a:xfrm>
            <a:custGeom>
              <a:avLst/>
              <a:gdLst/>
              <a:ahLst/>
              <a:cxnLst>
                <a:cxn ang="0">
                  <a:pos x="0" y="4"/>
                </a:cxn>
                <a:cxn ang="0">
                  <a:pos x="0" y="20"/>
                </a:cxn>
                <a:cxn ang="0">
                  <a:pos x="6" y="20"/>
                </a:cxn>
                <a:cxn ang="0">
                  <a:pos x="6" y="2"/>
                </a:cxn>
                <a:cxn ang="0">
                  <a:pos x="4" y="0"/>
                </a:cxn>
                <a:cxn ang="0">
                  <a:pos x="0" y="4"/>
                </a:cxn>
              </a:cxnLst>
              <a:rect l="0" t="0" r="r" b="b"/>
              <a:pathLst>
                <a:path w="6" h="20">
                  <a:moveTo>
                    <a:pt x="0" y="4"/>
                  </a:moveTo>
                  <a:lnTo>
                    <a:pt x="0" y="20"/>
                  </a:lnTo>
                  <a:lnTo>
                    <a:pt x="6" y="20"/>
                  </a:lnTo>
                  <a:lnTo>
                    <a:pt x="6" y="2"/>
                  </a:lnTo>
                  <a:lnTo>
                    <a:pt x="4" y="0"/>
                  </a:lnTo>
                  <a:lnTo>
                    <a:pt x="0" y="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62626"/>
                </a:solidFill>
                <a:effectLst/>
                <a:uLnTx/>
                <a:uFillTx/>
                <a:latin typeface="Agency FB"/>
                <a:ea typeface="微软雅黑"/>
                <a:cs typeface="+mn-ea"/>
                <a:sym typeface="+mn-lt"/>
              </a:endParaRPr>
            </a:p>
          </p:txBody>
        </p:sp>
        <p:sp>
          <p:nvSpPr>
            <p:cNvPr id="68" name="Freeform 222"/>
            <p:cNvSpPr>
              <a:spLocks/>
            </p:cNvSpPr>
            <p:nvPr/>
          </p:nvSpPr>
          <p:spPr bwMode="auto">
            <a:xfrm>
              <a:off x="5178555" y="4499535"/>
              <a:ext cx="11628" cy="54261"/>
            </a:xfrm>
            <a:custGeom>
              <a:avLst/>
              <a:gdLst/>
              <a:ahLst/>
              <a:cxnLst>
                <a:cxn ang="0">
                  <a:pos x="0" y="14"/>
                </a:cxn>
                <a:cxn ang="0">
                  <a:pos x="3" y="14"/>
                </a:cxn>
                <a:cxn ang="0">
                  <a:pos x="3" y="0"/>
                </a:cxn>
                <a:cxn ang="0">
                  <a:pos x="0" y="4"/>
                </a:cxn>
                <a:cxn ang="0">
                  <a:pos x="0" y="14"/>
                </a:cxn>
              </a:cxnLst>
              <a:rect l="0" t="0" r="r" b="b"/>
              <a:pathLst>
                <a:path w="3" h="14">
                  <a:moveTo>
                    <a:pt x="0" y="14"/>
                  </a:moveTo>
                  <a:lnTo>
                    <a:pt x="3" y="14"/>
                  </a:lnTo>
                  <a:lnTo>
                    <a:pt x="3" y="0"/>
                  </a:lnTo>
                  <a:lnTo>
                    <a:pt x="0" y="4"/>
                  </a:lnTo>
                  <a:lnTo>
                    <a:pt x="0" y="1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62626"/>
                </a:solidFill>
                <a:effectLst/>
                <a:uLnTx/>
                <a:uFillTx/>
                <a:latin typeface="Agency FB"/>
                <a:ea typeface="微软雅黑"/>
                <a:cs typeface="+mn-ea"/>
                <a:sym typeface="+mn-lt"/>
              </a:endParaRPr>
            </a:p>
          </p:txBody>
        </p:sp>
        <p:sp>
          <p:nvSpPr>
            <p:cNvPr id="69" name="Freeform 223"/>
            <p:cNvSpPr>
              <a:spLocks/>
            </p:cNvSpPr>
            <p:nvPr/>
          </p:nvSpPr>
          <p:spPr bwMode="auto">
            <a:xfrm>
              <a:off x="5302579" y="4394891"/>
              <a:ext cx="50386" cy="158907"/>
            </a:xfrm>
            <a:custGeom>
              <a:avLst/>
              <a:gdLst/>
              <a:ahLst/>
              <a:cxnLst>
                <a:cxn ang="0">
                  <a:pos x="0" y="13"/>
                </a:cxn>
                <a:cxn ang="0">
                  <a:pos x="0" y="41"/>
                </a:cxn>
                <a:cxn ang="0">
                  <a:pos x="13" y="41"/>
                </a:cxn>
                <a:cxn ang="0">
                  <a:pos x="13" y="0"/>
                </a:cxn>
                <a:cxn ang="0">
                  <a:pos x="0" y="13"/>
                </a:cxn>
              </a:cxnLst>
              <a:rect l="0" t="0" r="r" b="b"/>
              <a:pathLst>
                <a:path w="13" h="41">
                  <a:moveTo>
                    <a:pt x="0" y="13"/>
                  </a:moveTo>
                  <a:lnTo>
                    <a:pt x="0" y="41"/>
                  </a:lnTo>
                  <a:lnTo>
                    <a:pt x="13" y="41"/>
                  </a:lnTo>
                  <a:lnTo>
                    <a:pt x="13" y="0"/>
                  </a:lnTo>
                  <a:lnTo>
                    <a:pt x="0" y="1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62626"/>
                </a:solidFill>
                <a:effectLst/>
                <a:uLnTx/>
                <a:uFillTx/>
                <a:latin typeface="Agency FB"/>
                <a:ea typeface="微软雅黑"/>
                <a:cs typeface="+mn-ea"/>
                <a:sym typeface="+mn-lt"/>
              </a:endParaRPr>
            </a:p>
          </p:txBody>
        </p:sp>
        <p:sp>
          <p:nvSpPr>
            <p:cNvPr id="70" name="Freeform 224"/>
            <p:cNvSpPr>
              <a:spLocks/>
            </p:cNvSpPr>
            <p:nvPr/>
          </p:nvSpPr>
          <p:spPr bwMode="auto">
            <a:xfrm>
              <a:off x="5263822" y="4456903"/>
              <a:ext cx="27132" cy="96895"/>
            </a:xfrm>
            <a:custGeom>
              <a:avLst/>
              <a:gdLst/>
              <a:ahLst/>
              <a:cxnLst>
                <a:cxn ang="0">
                  <a:pos x="0" y="7"/>
                </a:cxn>
                <a:cxn ang="0">
                  <a:pos x="0" y="25"/>
                </a:cxn>
                <a:cxn ang="0">
                  <a:pos x="7" y="25"/>
                </a:cxn>
                <a:cxn ang="0">
                  <a:pos x="7" y="0"/>
                </a:cxn>
                <a:cxn ang="0">
                  <a:pos x="7" y="0"/>
                </a:cxn>
                <a:cxn ang="0">
                  <a:pos x="0" y="7"/>
                </a:cxn>
              </a:cxnLst>
              <a:rect l="0" t="0" r="r" b="b"/>
              <a:pathLst>
                <a:path w="7" h="25">
                  <a:moveTo>
                    <a:pt x="0" y="7"/>
                  </a:moveTo>
                  <a:lnTo>
                    <a:pt x="0" y="25"/>
                  </a:lnTo>
                  <a:lnTo>
                    <a:pt x="7" y="25"/>
                  </a:lnTo>
                  <a:lnTo>
                    <a:pt x="7" y="0"/>
                  </a:lnTo>
                  <a:lnTo>
                    <a:pt x="7" y="0"/>
                  </a:lnTo>
                  <a:lnTo>
                    <a:pt x="0" y="7"/>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62626"/>
                </a:solidFill>
                <a:effectLst/>
                <a:uLnTx/>
                <a:uFillTx/>
                <a:latin typeface="Agency FB"/>
                <a:ea typeface="微软雅黑"/>
                <a:cs typeface="+mn-ea"/>
                <a:sym typeface="+mn-lt"/>
              </a:endParaRPr>
            </a:p>
          </p:txBody>
        </p:sp>
        <p:sp>
          <p:nvSpPr>
            <p:cNvPr id="71" name="Freeform 225"/>
            <p:cNvSpPr>
              <a:spLocks/>
            </p:cNvSpPr>
            <p:nvPr/>
          </p:nvSpPr>
          <p:spPr bwMode="auto">
            <a:xfrm>
              <a:off x="5236693" y="4495660"/>
              <a:ext cx="15503" cy="58137"/>
            </a:xfrm>
            <a:custGeom>
              <a:avLst/>
              <a:gdLst/>
              <a:ahLst/>
              <a:cxnLst>
                <a:cxn ang="0">
                  <a:pos x="2" y="2"/>
                </a:cxn>
                <a:cxn ang="0">
                  <a:pos x="1" y="1"/>
                </a:cxn>
                <a:cxn ang="0">
                  <a:pos x="0" y="0"/>
                </a:cxn>
                <a:cxn ang="0">
                  <a:pos x="0" y="15"/>
                </a:cxn>
                <a:cxn ang="0">
                  <a:pos x="4" y="15"/>
                </a:cxn>
                <a:cxn ang="0">
                  <a:pos x="4" y="0"/>
                </a:cxn>
                <a:cxn ang="0">
                  <a:pos x="3" y="1"/>
                </a:cxn>
                <a:cxn ang="0">
                  <a:pos x="2" y="2"/>
                </a:cxn>
              </a:cxnLst>
              <a:rect l="0" t="0" r="r" b="b"/>
              <a:pathLst>
                <a:path w="4" h="15">
                  <a:moveTo>
                    <a:pt x="2" y="2"/>
                  </a:moveTo>
                  <a:lnTo>
                    <a:pt x="1" y="1"/>
                  </a:lnTo>
                  <a:lnTo>
                    <a:pt x="0" y="0"/>
                  </a:lnTo>
                  <a:lnTo>
                    <a:pt x="0" y="15"/>
                  </a:lnTo>
                  <a:lnTo>
                    <a:pt x="4" y="15"/>
                  </a:lnTo>
                  <a:lnTo>
                    <a:pt x="4" y="0"/>
                  </a:lnTo>
                  <a:lnTo>
                    <a:pt x="3" y="1"/>
                  </a:lnTo>
                  <a:lnTo>
                    <a:pt x="2"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62626"/>
                </a:solidFill>
                <a:effectLst/>
                <a:uLnTx/>
                <a:uFillTx/>
                <a:latin typeface="Agency FB"/>
                <a:ea typeface="微软雅黑"/>
                <a:cs typeface="+mn-ea"/>
                <a:sym typeface="+mn-lt"/>
              </a:endParaRPr>
            </a:p>
          </p:txBody>
        </p:sp>
        <p:sp>
          <p:nvSpPr>
            <p:cNvPr id="72" name="Freeform 226"/>
            <p:cNvSpPr>
              <a:spLocks/>
            </p:cNvSpPr>
            <p:nvPr/>
          </p:nvSpPr>
          <p:spPr bwMode="auto">
            <a:xfrm>
              <a:off x="5147549" y="4340630"/>
              <a:ext cx="232545" cy="178285"/>
            </a:xfrm>
            <a:custGeom>
              <a:avLst/>
              <a:gdLst/>
              <a:ahLst/>
              <a:cxnLst>
                <a:cxn ang="0">
                  <a:pos x="54" y="10"/>
                </a:cxn>
                <a:cxn ang="0">
                  <a:pos x="60" y="16"/>
                </a:cxn>
                <a:cxn ang="0">
                  <a:pos x="58" y="3"/>
                </a:cxn>
                <a:cxn ang="0">
                  <a:pos x="44" y="0"/>
                </a:cxn>
                <a:cxn ang="0">
                  <a:pos x="51" y="7"/>
                </a:cxn>
                <a:cxn ang="0">
                  <a:pos x="25" y="33"/>
                </a:cxn>
                <a:cxn ang="0">
                  <a:pos x="18" y="25"/>
                </a:cxn>
                <a:cxn ang="0">
                  <a:pos x="0" y="42"/>
                </a:cxn>
                <a:cxn ang="0">
                  <a:pos x="4" y="46"/>
                </a:cxn>
                <a:cxn ang="0">
                  <a:pos x="18" y="32"/>
                </a:cxn>
                <a:cxn ang="0">
                  <a:pos x="22" y="36"/>
                </a:cxn>
                <a:cxn ang="0">
                  <a:pos x="22" y="36"/>
                </a:cxn>
                <a:cxn ang="0">
                  <a:pos x="25" y="39"/>
                </a:cxn>
                <a:cxn ang="0">
                  <a:pos x="25" y="39"/>
                </a:cxn>
                <a:cxn ang="0">
                  <a:pos x="25" y="39"/>
                </a:cxn>
                <a:cxn ang="0">
                  <a:pos x="29" y="36"/>
                </a:cxn>
                <a:cxn ang="0">
                  <a:pos x="29" y="36"/>
                </a:cxn>
                <a:cxn ang="0">
                  <a:pos x="54" y="10"/>
                </a:cxn>
              </a:cxnLst>
              <a:rect l="0" t="0" r="r" b="b"/>
              <a:pathLst>
                <a:path w="60" h="46">
                  <a:moveTo>
                    <a:pt x="54" y="10"/>
                  </a:moveTo>
                  <a:lnTo>
                    <a:pt x="60" y="16"/>
                  </a:lnTo>
                  <a:lnTo>
                    <a:pt x="58" y="3"/>
                  </a:lnTo>
                  <a:lnTo>
                    <a:pt x="44" y="0"/>
                  </a:lnTo>
                  <a:lnTo>
                    <a:pt x="51" y="7"/>
                  </a:lnTo>
                  <a:lnTo>
                    <a:pt x="25" y="33"/>
                  </a:lnTo>
                  <a:lnTo>
                    <a:pt x="18" y="25"/>
                  </a:lnTo>
                  <a:lnTo>
                    <a:pt x="0" y="42"/>
                  </a:lnTo>
                  <a:lnTo>
                    <a:pt x="4" y="46"/>
                  </a:lnTo>
                  <a:lnTo>
                    <a:pt x="18" y="32"/>
                  </a:lnTo>
                  <a:lnTo>
                    <a:pt x="22" y="36"/>
                  </a:lnTo>
                  <a:lnTo>
                    <a:pt x="22" y="36"/>
                  </a:lnTo>
                  <a:lnTo>
                    <a:pt x="25" y="39"/>
                  </a:lnTo>
                  <a:lnTo>
                    <a:pt x="25" y="39"/>
                  </a:lnTo>
                  <a:lnTo>
                    <a:pt x="25" y="39"/>
                  </a:lnTo>
                  <a:lnTo>
                    <a:pt x="29" y="36"/>
                  </a:lnTo>
                  <a:lnTo>
                    <a:pt x="29" y="36"/>
                  </a:lnTo>
                  <a:lnTo>
                    <a:pt x="54" y="1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62626"/>
                </a:solidFill>
                <a:effectLst/>
                <a:uLnTx/>
                <a:uFillTx/>
                <a:latin typeface="Agency FB"/>
                <a:ea typeface="微软雅黑"/>
                <a:cs typeface="+mn-ea"/>
                <a:sym typeface="+mn-lt"/>
              </a:endParaRPr>
            </a:p>
          </p:txBody>
        </p:sp>
      </p:grpSp>
      <p:grpSp>
        <p:nvGrpSpPr>
          <p:cNvPr id="73" name="Group 67"/>
          <p:cNvGrpSpPr/>
          <p:nvPr/>
        </p:nvGrpSpPr>
        <p:grpSpPr>
          <a:xfrm>
            <a:off x="3476965" y="3444443"/>
            <a:ext cx="706120" cy="666891"/>
            <a:chOff x="5530851" y="1866899"/>
            <a:chExt cx="285750" cy="269875"/>
          </a:xfrm>
          <a:solidFill>
            <a:srgbClr val="FFFFFF"/>
          </a:solidFill>
        </p:grpSpPr>
        <p:sp>
          <p:nvSpPr>
            <p:cNvPr id="74" name="Oval 190"/>
            <p:cNvSpPr>
              <a:spLocks noChangeArrowheads="1"/>
            </p:cNvSpPr>
            <p:nvPr/>
          </p:nvSpPr>
          <p:spPr bwMode="auto">
            <a:xfrm>
              <a:off x="5661026" y="1912936"/>
              <a:ext cx="68263" cy="68263"/>
            </a:xfrm>
            <a:prstGeom prst="ellipse">
              <a:avLst/>
            </a:pr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62626"/>
                </a:solidFill>
                <a:effectLst/>
                <a:uLnTx/>
                <a:uFillTx/>
                <a:latin typeface="Agency FB"/>
                <a:ea typeface="微软雅黑"/>
                <a:cs typeface="+mn-ea"/>
                <a:sym typeface="+mn-lt"/>
              </a:endParaRPr>
            </a:p>
          </p:txBody>
        </p:sp>
        <p:sp>
          <p:nvSpPr>
            <p:cNvPr id="75" name="Freeform 191"/>
            <p:cNvSpPr>
              <a:spLocks noEditPoints="1"/>
            </p:cNvSpPr>
            <p:nvPr/>
          </p:nvSpPr>
          <p:spPr bwMode="auto">
            <a:xfrm>
              <a:off x="5530851" y="1866899"/>
              <a:ext cx="285750" cy="269875"/>
            </a:xfrm>
            <a:custGeom>
              <a:avLst/>
              <a:gdLst/>
              <a:ahLst/>
              <a:cxnLst>
                <a:cxn ang="0">
                  <a:pos x="100" y="75"/>
                </a:cxn>
                <a:cxn ang="0">
                  <a:pos x="97" y="77"/>
                </a:cxn>
                <a:cxn ang="0">
                  <a:pos x="96" y="77"/>
                </a:cxn>
                <a:cxn ang="0">
                  <a:pos x="90" y="57"/>
                </a:cxn>
                <a:cxn ang="0">
                  <a:pos x="84" y="53"/>
                </a:cxn>
                <a:cxn ang="0">
                  <a:pos x="82" y="53"/>
                </a:cxn>
                <a:cxn ang="0">
                  <a:pos x="60" y="53"/>
                </a:cxn>
                <a:cxn ang="0">
                  <a:pos x="55" y="57"/>
                </a:cxn>
                <a:cxn ang="0">
                  <a:pos x="48" y="76"/>
                </a:cxn>
                <a:cxn ang="0">
                  <a:pos x="47" y="76"/>
                </a:cxn>
                <a:cxn ang="0">
                  <a:pos x="46" y="75"/>
                </a:cxn>
                <a:cxn ang="0">
                  <a:pos x="46" y="20"/>
                </a:cxn>
                <a:cxn ang="0">
                  <a:pos x="73" y="9"/>
                </a:cxn>
                <a:cxn ang="0">
                  <a:pos x="100" y="20"/>
                </a:cxn>
                <a:cxn ang="0">
                  <a:pos x="111" y="48"/>
                </a:cxn>
                <a:cxn ang="0">
                  <a:pos x="100" y="75"/>
                </a:cxn>
                <a:cxn ang="0">
                  <a:pos x="78" y="78"/>
                </a:cxn>
                <a:cxn ang="0">
                  <a:pos x="73" y="83"/>
                </a:cxn>
                <a:cxn ang="0">
                  <a:pos x="71" y="83"/>
                </a:cxn>
                <a:cxn ang="0">
                  <a:pos x="66" y="78"/>
                </a:cxn>
                <a:cxn ang="0">
                  <a:pos x="66" y="76"/>
                </a:cxn>
                <a:cxn ang="0">
                  <a:pos x="68" y="63"/>
                </a:cxn>
                <a:cxn ang="0">
                  <a:pos x="68" y="60"/>
                </a:cxn>
                <a:cxn ang="0">
                  <a:pos x="69" y="59"/>
                </a:cxn>
                <a:cxn ang="0">
                  <a:pos x="75" y="59"/>
                </a:cxn>
                <a:cxn ang="0">
                  <a:pos x="76" y="60"/>
                </a:cxn>
                <a:cxn ang="0">
                  <a:pos x="76" y="63"/>
                </a:cxn>
                <a:cxn ang="0">
                  <a:pos x="79" y="76"/>
                </a:cxn>
                <a:cxn ang="0">
                  <a:pos x="78" y="78"/>
                </a:cxn>
                <a:cxn ang="0">
                  <a:pos x="106" y="14"/>
                </a:cxn>
                <a:cxn ang="0">
                  <a:pos x="73" y="0"/>
                </a:cxn>
                <a:cxn ang="0">
                  <a:pos x="39" y="14"/>
                </a:cxn>
                <a:cxn ang="0">
                  <a:pos x="25" y="42"/>
                </a:cxn>
                <a:cxn ang="0">
                  <a:pos x="32" y="71"/>
                </a:cxn>
                <a:cxn ang="0">
                  <a:pos x="31" y="76"/>
                </a:cxn>
                <a:cxn ang="0">
                  <a:pos x="6" y="101"/>
                </a:cxn>
                <a:cxn ang="0">
                  <a:pos x="4" y="115"/>
                </a:cxn>
                <a:cxn ang="0">
                  <a:pos x="5" y="116"/>
                </a:cxn>
                <a:cxn ang="0">
                  <a:pos x="10" y="118"/>
                </a:cxn>
                <a:cxn ang="0">
                  <a:pos x="19" y="114"/>
                </a:cxn>
                <a:cxn ang="0">
                  <a:pos x="44" y="89"/>
                </a:cxn>
                <a:cxn ang="0">
                  <a:pos x="44" y="89"/>
                </a:cxn>
                <a:cxn ang="0">
                  <a:pos x="47" y="88"/>
                </a:cxn>
                <a:cxn ang="0">
                  <a:pos x="49" y="88"/>
                </a:cxn>
                <a:cxn ang="0">
                  <a:pos x="54" y="91"/>
                </a:cxn>
                <a:cxn ang="0">
                  <a:pos x="57" y="92"/>
                </a:cxn>
                <a:cxn ang="0">
                  <a:pos x="61" y="94"/>
                </a:cxn>
                <a:cxn ang="0">
                  <a:pos x="73" y="95"/>
                </a:cxn>
                <a:cxn ang="0">
                  <a:pos x="88" y="93"/>
                </a:cxn>
                <a:cxn ang="0">
                  <a:pos x="90" y="92"/>
                </a:cxn>
                <a:cxn ang="0">
                  <a:pos x="100" y="87"/>
                </a:cxn>
                <a:cxn ang="0">
                  <a:pos x="106" y="81"/>
                </a:cxn>
                <a:cxn ang="0">
                  <a:pos x="106" y="14"/>
                </a:cxn>
              </a:cxnLst>
              <a:rect l="0" t="0" r="r" b="b"/>
              <a:pathLst>
                <a:path w="125" h="118">
                  <a:moveTo>
                    <a:pt x="100" y="75"/>
                  </a:moveTo>
                  <a:cubicBezTo>
                    <a:pt x="99" y="75"/>
                    <a:pt x="98" y="76"/>
                    <a:pt x="97" y="77"/>
                  </a:cubicBezTo>
                  <a:cubicBezTo>
                    <a:pt x="97" y="77"/>
                    <a:pt x="97" y="77"/>
                    <a:pt x="96" y="77"/>
                  </a:cubicBezTo>
                  <a:cubicBezTo>
                    <a:pt x="90" y="57"/>
                    <a:pt x="90" y="57"/>
                    <a:pt x="90" y="57"/>
                  </a:cubicBezTo>
                  <a:cubicBezTo>
                    <a:pt x="89" y="55"/>
                    <a:pt x="86" y="53"/>
                    <a:pt x="84" y="53"/>
                  </a:cubicBezTo>
                  <a:cubicBezTo>
                    <a:pt x="83" y="53"/>
                    <a:pt x="83" y="53"/>
                    <a:pt x="82" y="53"/>
                  </a:cubicBezTo>
                  <a:cubicBezTo>
                    <a:pt x="60" y="53"/>
                    <a:pt x="60" y="53"/>
                    <a:pt x="60" y="53"/>
                  </a:cubicBezTo>
                  <a:cubicBezTo>
                    <a:pt x="58" y="53"/>
                    <a:pt x="55" y="55"/>
                    <a:pt x="55" y="57"/>
                  </a:cubicBezTo>
                  <a:cubicBezTo>
                    <a:pt x="48" y="76"/>
                    <a:pt x="48" y="76"/>
                    <a:pt x="48" y="76"/>
                  </a:cubicBezTo>
                  <a:cubicBezTo>
                    <a:pt x="48" y="77"/>
                    <a:pt x="48" y="77"/>
                    <a:pt x="47" y="76"/>
                  </a:cubicBezTo>
                  <a:cubicBezTo>
                    <a:pt x="47" y="76"/>
                    <a:pt x="46" y="75"/>
                    <a:pt x="46" y="75"/>
                  </a:cubicBezTo>
                  <a:cubicBezTo>
                    <a:pt x="31" y="60"/>
                    <a:pt x="31" y="35"/>
                    <a:pt x="46" y="20"/>
                  </a:cubicBezTo>
                  <a:cubicBezTo>
                    <a:pt x="53" y="13"/>
                    <a:pt x="62" y="9"/>
                    <a:pt x="73" y="9"/>
                  </a:cubicBezTo>
                  <a:cubicBezTo>
                    <a:pt x="83" y="9"/>
                    <a:pt x="93" y="13"/>
                    <a:pt x="100" y="20"/>
                  </a:cubicBezTo>
                  <a:cubicBezTo>
                    <a:pt x="107" y="28"/>
                    <a:pt x="111" y="37"/>
                    <a:pt x="111" y="48"/>
                  </a:cubicBezTo>
                  <a:cubicBezTo>
                    <a:pt x="111" y="58"/>
                    <a:pt x="107" y="67"/>
                    <a:pt x="100" y="75"/>
                  </a:cubicBezTo>
                  <a:moveTo>
                    <a:pt x="78" y="78"/>
                  </a:moveTo>
                  <a:cubicBezTo>
                    <a:pt x="73" y="83"/>
                    <a:pt x="73" y="83"/>
                    <a:pt x="73" y="83"/>
                  </a:cubicBezTo>
                  <a:cubicBezTo>
                    <a:pt x="73" y="83"/>
                    <a:pt x="72" y="83"/>
                    <a:pt x="71" y="83"/>
                  </a:cubicBezTo>
                  <a:cubicBezTo>
                    <a:pt x="66" y="78"/>
                    <a:pt x="66" y="78"/>
                    <a:pt x="66" y="78"/>
                  </a:cubicBezTo>
                  <a:cubicBezTo>
                    <a:pt x="66" y="78"/>
                    <a:pt x="65" y="77"/>
                    <a:pt x="66" y="76"/>
                  </a:cubicBezTo>
                  <a:cubicBezTo>
                    <a:pt x="66" y="76"/>
                    <a:pt x="68" y="66"/>
                    <a:pt x="68" y="63"/>
                  </a:cubicBezTo>
                  <a:cubicBezTo>
                    <a:pt x="68" y="63"/>
                    <a:pt x="68" y="60"/>
                    <a:pt x="68" y="60"/>
                  </a:cubicBezTo>
                  <a:cubicBezTo>
                    <a:pt x="68" y="60"/>
                    <a:pt x="69" y="59"/>
                    <a:pt x="69" y="59"/>
                  </a:cubicBezTo>
                  <a:cubicBezTo>
                    <a:pt x="75" y="59"/>
                    <a:pt x="75" y="59"/>
                    <a:pt x="75" y="59"/>
                  </a:cubicBezTo>
                  <a:cubicBezTo>
                    <a:pt x="76" y="59"/>
                    <a:pt x="76" y="60"/>
                    <a:pt x="76" y="60"/>
                  </a:cubicBezTo>
                  <a:cubicBezTo>
                    <a:pt x="76" y="60"/>
                    <a:pt x="76" y="63"/>
                    <a:pt x="76" y="63"/>
                  </a:cubicBezTo>
                  <a:cubicBezTo>
                    <a:pt x="77" y="66"/>
                    <a:pt x="79" y="76"/>
                    <a:pt x="79" y="76"/>
                  </a:cubicBezTo>
                  <a:cubicBezTo>
                    <a:pt x="79" y="77"/>
                    <a:pt x="79" y="78"/>
                    <a:pt x="78" y="78"/>
                  </a:cubicBezTo>
                  <a:moveTo>
                    <a:pt x="106" y="14"/>
                  </a:moveTo>
                  <a:cubicBezTo>
                    <a:pt x="97" y="5"/>
                    <a:pt x="85" y="0"/>
                    <a:pt x="73" y="0"/>
                  </a:cubicBezTo>
                  <a:cubicBezTo>
                    <a:pt x="60" y="0"/>
                    <a:pt x="48" y="5"/>
                    <a:pt x="39" y="14"/>
                  </a:cubicBezTo>
                  <a:cubicBezTo>
                    <a:pt x="31" y="21"/>
                    <a:pt x="26" y="31"/>
                    <a:pt x="25" y="42"/>
                  </a:cubicBezTo>
                  <a:cubicBezTo>
                    <a:pt x="24" y="52"/>
                    <a:pt x="26" y="62"/>
                    <a:pt x="32" y="71"/>
                  </a:cubicBezTo>
                  <a:cubicBezTo>
                    <a:pt x="32" y="73"/>
                    <a:pt x="33" y="75"/>
                    <a:pt x="31" y="76"/>
                  </a:cubicBezTo>
                  <a:cubicBezTo>
                    <a:pt x="6" y="101"/>
                    <a:pt x="6" y="101"/>
                    <a:pt x="6" y="101"/>
                  </a:cubicBezTo>
                  <a:cubicBezTo>
                    <a:pt x="2" y="105"/>
                    <a:pt x="0" y="111"/>
                    <a:pt x="4" y="115"/>
                  </a:cubicBezTo>
                  <a:cubicBezTo>
                    <a:pt x="5" y="116"/>
                    <a:pt x="5" y="116"/>
                    <a:pt x="5" y="116"/>
                  </a:cubicBezTo>
                  <a:cubicBezTo>
                    <a:pt x="6" y="117"/>
                    <a:pt x="8" y="118"/>
                    <a:pt x="10" y="118"/>
                  </a:cubicBezTo>
                  <a:cubicBezTo>
                    <a:pt x="13" y="118"/>
                    <a:pt x="16" y="117"/>
                    <a:pt x="19" y="114"/>
                  </a:cubicBezTo>
                  <a:cubicBezTo>
                    <a:pt x="44" y="89"/>
                    <a:pt x="44" y="89"/>
                    <a:pt x="44" y="89"/>
                  </a:cubicBezTo>
                  <a:cubicBezTo>
                    <a:pt x="44" y="89"/>
                    <a:pt x="44" y="89"/>
                    <a:pt x="44" y="89"/>
                  </a:cubicBezTo>
                  <a:cubicBezTo>
                    <a:pt x="45" y="88"/>
                    <a:pt x="46" y="88"/>
                    <a:pt x="47" y="88"/>
                  </a:cubicBezTo>
                  <a:cubicBezTo>
                    <a:pt x="48" y="88"/>
                    <a:pt x="49" y="88"/>
                    <a:pt x="49" y="88"/>
                  </a:cubicBezTo>
                  <a:cubicBezTo>
                    <a:pt x="51" y="90"/>
                    <a:pt x="52" y="90"/>
                    <a:pt x="54" y="91"/>
                  </a:cubicBezTo>
                  <a:cubicBezTo>
                    <a:pt x="55" y="92"/>
                    <a:pt x="56" y="92"/>
                    <a:pt x="57" y="92"/>
                  </a:cubicBezTo>
                  <a:cubicBezTo>
                    <a:pt x="58" y="93"/>
                    <a:pt x="59" y="93"/>
                    <a:pt x="61" y="94"/>
                  </a:cubicBezTo>
                  <a:cubicBezTo>
                    <a:pt x="65" y="95"/>
                    <a:pt x="69" y="95"/>
                    <a:pt x="73" y="95"/>
                  </a:cubicBezTo>
                  <a:cubicBezTo>
                    <a:pt x="78" y="95"/>
                    <a:pt x="83" y="94"/>
                    <a:pt x="88" y="93"/>
                  </a:cubicBezTo>
                  <a:cubicBezTo>
                    <a:pt x="89" y="93"/>
                    <a:pt x="89" y="92"/>
                    <a:pt x="90" y="92"/>
                  </a:cubicBezTo>
                  <a:cubicBezTo>
                    <a:pt x="94" y="91"/>
                    <a:pt x="97" y="89"/>
                    <a:pt x="100" y="87"/>
                  </a:cubicBezTo>
                  <a:cubicBezTo>
                    <a:pt x="102" y="85"/>
                    <a:pt x="104" y="83"/>
                    <a:pt x="106" y="81"/>
                  </a:cubicBezTo>
                  <a:cubicBezTo>
                    <a:pt x="125" y="63"/>
                    <a:pt x="125" y="32"/>
                    <a:pt x="106" y="14"/>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62626"/>
                </a:solidFill>
                <a:effectLst/>
                <a:uLnTx/>
                <a:uFillTx/>
                <a:latin typeface="Agency FB"/>
                <a:ea typeface="微软雅黑"/>
                <a:cs typeface="+mn-ea"/>
                <a:sym typeface="+mn-lt"/>
              </a:endParaRPr>
            </a:p>
          </p:txBody>
        </p:sp>
      </p:grpSp>
      <p:cxnSp>
        <p:nvCxnSpPr>
          <p:cNvPr id="76" name="Elbow Connector 70"/>
          <p:cNvCxnSpPr/>
          <p:nvPr/>
        </p:nvCxnSpPr>
        <p:spPr>
          <a:xfrm>
            <a:off x="6796077" y="4755304"/>
            <a:ext cx="1088824" cy="749961"/>
          </a:xfrm>
          <a:prstGeom prst="bentConnector3">
            <a:avLst>
              <a:gd name="adj1" fmla="val 78"/>
            </a:avLst>
          </a:prstGeom>
          <a:noFill/>
          <a:ln w="19050" cap="flat" cmpd="sng" algn="ctr">
            <a:solidFill>
              <a:srgbClr val="262626">
                <a:lumMod val="75000"/>
                <a:lumOff val="25000"/>
              </a:srgbClr>
            </a:solidFill>
            <a:prstDash val="sysDot"/>
            <a:headEnd type="oval"/>
            <a:tailEnd type="triangle"/>
          </a:ln>
          <a:effectLst/>
        </p:spPr>
      </p:cxnSp>
      <p:cxnSp>
        <p:nvCxnSpPr>
          <p:cNvPr id="77" name="Elbow Connector 71"/>
          <p:cNvCxnSpPr/>
          <p:nvPr/>
        </p:nvCxnSpPr>
        <p:spPr>
          <a:xfrm flipH="1">
            <a:off x="4245829" y="4755304"/>
            <a:ext cx="1088824" cy="749961"/>
          </a:xfrm>
          <a:prstGeom prst="bentConnector3">
            <a:avLst>
              <a:gd name="adj1" fmla="val 467"/>
            </a:avLst>
          </a:prstGeom>
          <a:noFill/>
          <a:ln w="19050" cap="flat" cmpd="sng" algn="ctr">
            <a:solidFill>
              <a:srgbClr val="262626">
                <a:lumMod val="75000"/>
                <a:lumOff val="25000"/>
              </a:srgbClr>
            </a:solidFill>
            <a:prstDash val="sysDot"/>
            <a:headEnd type="oval"/>
            <a:tailEnd type="triangle"/>
          </a:ln>
          <a:effectLst/>
        </p:spPr>
      </p:cxnSp>
      <p:sp>
        <p:nvSpPr>
          <p:cNvPr id="78" name="TextBox 72"/>
          <p:cNvSpPr txBox="1"/>
          <p:nvPr/>
        </p:nvSpPr>
        <p:spPr>
          <a:xfrm flipH="1">
            <a:off x="9526159" y="1726579"/>
            <a:ext cx="1902760" cy="697499"/>
          </a:xfrm>
          <a:prstGeom prst="rect">
            <a:avLst/>
          </a:prstGeom>
          <a:noFill/>
        </p:spPr>
        <p:txBody>
          <a:bodyPr wrap="square" lIns="0" tIns="0" rIns="0" bIns="0" rtlCol="0" anchor="t">
            <a:spAutoFit/>
          </a:bodyPr>
          <a:lstStyle/>
          <a:p>
            <a:pPr>
              <a:spcBef>
                <a:spcPct val="20000"/>
              </a:spcBef>
              <a:defRPr/>
            </a:pPr>
            <a:r>
              <a:rPr lang="zh-CN" altLang="en-US" sz="1600" b="1" dirty="0" smtClean="0">
                <a:solidFill>
                  <a:srgbClr val="262626">
                    <a:lumMod val="75000"/>
                    <a:lumOff val="25000"/>
                  </a:srgbClr>
                </a:solidFill>
                <a:latin typeface="Agency FB"/>
                <a:ea typeface="微软雅黑"/>
                <a:cs typeface="+mn-ea"/>
                <a:sym typeface="+mn-lt"/>
              </a:rPr>
              <a:t>项目</a:t>
            </a:r>
            <a:r>
              <a:rPr lang="en-US" altLang="zh-CN" sz="1600" b="1" dirty="0">
                <a:solidFill>
                  <a:srgbClr val="262626">
                    <a:lumMod val="75000"/>
                    <a:lumOff val="25000"/>
                  </a:srgbClr>
                </a:solidFill>
                <a:latin typeface="Agency FB"/>
                <a:ea typeface="微软雅黑"/>
                <a:cs typeface="+mn-ea"/>
                <a:sym typeface="+mn-lt"/>
              </a:rPr>
              <a:t>4</a:t>
            </a:r>
            <a:r>
              <a:rPr lang="en-US" altLang="zh-CN" sz="1600" b="1" dirty="0" smtClean="0">
                <a:solidFill>
                  <a:srgbClr val="262626">
                    <a:lumMod val="75000"/>
                    <a:lumOff val="25000"/>
                  </a:srgbClr>
                </a:solidFill>
                <a:latin typeface="Agency FB"/>
                <a:ea typeface="微软雅黑"/>
                <a:cs typeface="+mn-ea"/>
                <a:sym typeface="+mn-lt"/>
              </a:rPr>
              <a:t> </a:t>
            </a:r>
            <a:endParaRPr lang="en-US" sz="1600" b="1" dirty="0" smtClean="0">
              <a:solidFill>
                <a:srgbClr val="262626">
                  <a:lumMod val="75000"/>
                  <a:lumOff val="25000"/>
                </a:srgbClr>
              </a:solidFill>
              <a:latin typeface="Agency FB"/>
              <a:ea typeface="微软雅黑"/>
              <a:cs typeface="+mn-ea"/>
              <a:sym typeface="+mn-lt"/>
            </a:endParaRPr>
          </a:p>
          <a:p>
            <a:pPr>
              <a:spcBef>
                <a:spcPct val="20000"/>
              </a:spcBef>
              <a:defRPr/>
            </a:pPr>
            <a:r>
              <a:rPr lang="en-US" sz="1333" dirty="0" smtClean="0">
                <a:solidFill>
                  <a:srgbClr val="262626">
                    <a:lumMod val="75000"/>
                    <a:lumOff val="25000"/>
                  </a:srgbClr>
                </a:solidFill>
                <a:latin typeface="Agency FB"/>
                <a:ea typeface="微软雅黑"/>
                <a:cs typeface="+mn-ea"/>
                <a:sym typeface="+mn-lt"/>
              </a:rPr>
              <a:t>There </a:t>
            </a:r>
            <a:r>
              <a:rPr lang="en-US" sz="1333" dirty="0">
                <a:solidFill>
                  <a:srgbClr val="262626">
                    <a:lumMod val="75000"/>
                    <a:lumOff val="25000"/>
                  </a:srgbClr>
                </a:solidFill>
                <a:latin typeface="Agency FB"/>
                <a:ea typeface="微软雅黑"/>
                <a:cs typeface="+mn-ea"/>
                <a:sym typeface="+mn-lt"/>
              </a:rPr>
              <a:t>are many variations</a:t>
            </a:r>
            <a:br>
              <a:rPr lang="en-US" sz="1333" dirty="0">
                <a:solidFill>
                  <a:srgbClr val="262626">
                    <a:lumMod val="75000"/>
                    <a:lumOff val="25000"/>
                  </a:srgbClr>
                </a:solidFill>
                <a:latin typeface="Agency FB"/>
                <a:ea typeface="微软雅黑"/>
                <a:cs typeface="+mn-ea"/>
                <a:sym typeface="+mn-lt"/>
              </a:rPr>
            </a:br>
            <a:r>
              <a:rPr lang="en-US" sz="1333" dirty="0">
                <a:solidFill>
                  <a:srgbClr val="262626">
                    <a:lumMod val="75000"/>
                    <a:lumOff val="25000"/>
                  </a:srgbClr>
                </a:solidFill>
                <a:latin typeface="Agency FB"/>
                <a:ea typeface="微软雅黑"/>
                <a:cs typeface="+mn-ea"/>
                <a:sym typeface="+mn-lt"/>
              </a:rPr>
              <a:t>of passages lorem ipsum</a:t>
            </a:r>
          </a:p>
        </p:txBody>
      </p:sp>
      <p:sp>
        <p:nvSpPr>
          <p:cNvPr id="79" name="TextBox 73"/>
          <p:cNvSpPr txBox="1"/>
          <p:nvPr/>
        </p:nvSpPr>
        <p:spPr>
          <a:xfrm flipH="1">
            <a:off x="741071" y="1726579"/>
            <a:ext cx="1902760" cy="697499"/>
          </a:xfrm>
          <a:prstGeom prst="rect">
            <a:avLst/>
          </a:prstGeom>
          <a:noFill/>
        </p:spPr>
        <p:txBody>
          <a:bodyPr wrap="square" lIns="0" tIns="0" rIns="0" bIns="0" rtlCol="0" anchor="t">
            <a:spAutoFit/>
          </a:bodyPr>
          <a:lstStyle/>
          <a:p>
            <a:pPr algn="r">
              <a:spcBef>
                <a:spcPct val="20000"/>
              </a:spcBef>
              <a:defRPr/>
            </a:pPr>
            <a:r>
              <a:rPr lang="zh-CN" altLang="en-US" sz="1600" b="1" dirty="0" smtClean="0">
                <a:solidFill>
                  <a:srgbClr val="262626">
                    <a:lumMod val="75000"/>
                    <a:lumOff val="25000"/>
                  </a:srgbClr>
                </a:solidFill>
                <a:latin typeface="Agency FB"/>
                <a:ea typeface="微软雅黑"/>
                <a:cs typeface="+mn-ea"/>
                <a:sym typeface="+mn-lt"/>
              </a:rPr>
              <a:t>项目</a:t>
            </a:r>
            <a:r>
              <a:rPr lang="en-US" altLang="zh-CN" sz="1600" b="1" dirty="0" smtClean="0">
                <a:solidFill>
                  <a:srgbClr val="262626">
                    <a:lumMod val="75000"/>
                    <a:lumOff val="25000"/>
                  </a:srgbClr>
                </a:solidFill>
                <a:latin typeface="Agency FB"/>
                <a:ea typeface="微软雅黑"/>
                <a:cs typeface="+mn-ea"/>
                <a:sym typeface="+mn-lt"/>
              </a:rPr>
              <a:t>1 </a:t>
            </a:r>
            <a:r>
              <a:rPr lang="en-US" sz="1600" b="1" dirty="0" smtClean="0">
                <a:solidFill>
                  <a:srgbClr val="262626">
                    <a:lumMod val="75000"/>
                    <a:lumOff val="25000"/>
                  </a:srgbClr>
                </a:solidFill>
                <a:latin typeface="Agency FB"/>
                <a:ea typeface="微软雅黑"/>
                <a:cs typeface="+mn-ea"/>
                <a:sym typeface="+mn-lt"/>
              </a:rPr>
              <a:t> </a:t>
            </a:r>
            <a:endParaRPr lang="en-US" sz="1600" b="1" dirty="0">
              <a:solidFill>
                <a:srgbClr val="262626">
                  <a:lumMod val="75000"/>
                  <a:lumOff val="25000"/>
                </a:srgbClr>
              </a:solidFill>
              <a:latin typeface="Agency FB"/>
              <a:ea typeface="微软雅黑"/>
              <a:cs typeface="+mn-ea"/>
              <a:sym typeface="+mn-lt"/>
            </a:endParaRPr>
          </a:p>
          <a:p>
            <a:pPr algn="r">
              <a:spcBef>
                <a:spcPct val="20000"/>
              </a:spcBef>
              <a:defRPr/>
            </a:pPr>
            <a:r>
              <a:rPr lang="en-US" sz="1333" dirty="0">
                <a:solidFill>
                  <a:srgbClr val="262626">
                    <a:lumMod val="75000"/>
                    <a:lumOff val="25000"/>
                  </a:srgbClr>
                </a:solidFill>
                <a:latin typeface="Agency FB"/>
                <a:ea typeface="微软雅黑"/>
                <a:cs typeface="+mn-ea"/>
                <a:sym typeface="+mn-lt"/>
              </a:rPr>
              <a:t>There are many variations</a:t>
            </a:r>
            <a:br>
              <a:rPr lang="en-US" sz="1333" dirty="0">
                <a:solidFill>
                  <a:srgbClr val="262626">
                    <a:lumMod val="75000"/>
                    <a:lumOff val="25000"/>
                  </a:srgbClr>
                </a:solidFill>
                <a:latin typeface="Agency FB"/>
                <a:ea typeface="微软雅黑"/>
                <a:cs typeface="+mn-ea"/>
                <a:sym typeface="+mn-lt"/>
              </a:rPr>
            </a:br>
            <a:r>
              <a:rPr lang="en-US" sz="1333" dirty="0">
                <a:solidFill>
                  <a:srgbClr val="262626">
                    <a:lumMod val="75000"/>
                    <a:lumOff val="25000"/>
                  </a:srgbClr>
                </a:solidFill>
                <a:latin typeface="Agency FB"/>
                <a:ea typeface="微软雅黑"/>
                <a:cs typeface="+mn-ea"/>
                <a:sym typeface="+mn-lt"/>
              </a:rPr>
              <a:t>of passages lorem ipsum</a:t>
            </a:r>
          </a:p>
        </p:txBody>
      </p:sp>
      <p:sp>
        <p:nvSpPr>
          <p:cNvPr id="80" name="TextBox 74"/>
          <p:cNvSpPr txBox="1"/>
          <p:nvPr/>
        </p:nvSpPr>
        <p:spPr>
          <a:xfrm flipH="1">
            <a:off x="8020403" y="5147138"/>
            <a:ext cx="1902760" cy="697499"/>
          </a:xfrm>
          <a:prstGeom prst="rect">
            <a:avLst/>
          </a:prstGeom>
          <a:noFill/>
        </p:spPr>
        <p:txBody>
          <a:bodyPr wrap="square" lIns="0" tIns="0" rIns="0" bIns="0" rtlCol="0" anchor="t">
            <a:spAutoFit/>
          </a:bodyPr>
          <a:lstStyle/>
          <a:p>
            <a:pPr>
              <a:spcBef>
                <a:spcPct val="20000"/>
              </a:spcBef>
              <a:defRPr/>
            </a:pPr>
            <a:r>
              <a:rPr lang="en-US" sz="1600" b="1" dirty="0" smtClean="0">
                <a:solidFill>
                  <a:srgbClr val="262626">
                    <a:lumMod val="75000"/>
                    <a:lumOff val="25000"/>
                  </a:srgbClr>
                </a:solidFill>
                <a:latin typeface="Agency FB"/>
                <a:ea typeface="微软雅黑"/>
                <a:cs typeface="+mn-ea"/>
                <a:sym typeface="+mn-lt"/>
              </a:rPr>
              <a:t> </a:t>
            </a:r>
            <a:r>
              <a:rPr lang="zh-CN" altLang="en-US" sz="1600" b="1" dirty="0" smtClean="0">
                <a:solidFill>
                  <a:srgbClr val="262626">
                    <a:lumMod val="75000"/>
                    <a:lumOff val="25000"/>
                  </a:srgbClr>
                </a:solidFill>
                <a:latin typeface="Agency FB"/>
                <a:ea typeface="微软雅黑"/>
                <a:cs typeface="+mn-ea"/>
                <a:sym typeface="+mn-lt"/>
              </a:rPr>
              <a:t>项目</a:t>
            </a:r>
            <a:r>
              <a:rPr lang="en-US" altLang="zh-CN" sz="1600" b="1" dirty="0" smtClean="0">
                <a:solidFill>
                  <a:srgbClr val="262626">
                    <a:lumMod val="75000"/>
                    <a:lumOff val="25000"/>
                  </a:srgbClr>
                </a:solidFill>
                <a:latin typeface="Agency FB"/>
                <a:ea typeface="微软雅黑"/>
                <a:cs typeface="+mn-ea"/>
                <a:sym typeface="+mn-lt"/>
              </a:rPr>
              <a:t>3 </a:t>
            </a:r>
            <a:endParaRPr lang="en-US" sz="1600" b="1" dirty="0">
              <a:solidFill>
                <a:srgbClr val="262626">
                  <a:lumMod val="75000"/>
                  <a:lumOff val="25000"/>
                </a:srgbClr>
              </a:solidFill>
              <a:latin typeface="Agency FB"/>
              <a:ea typeface="微软雅黑"/>
              <a:cs typeface="+mn-ea"/>
              <a:sym typeface="+mn-lt"/>
            </a:endParaRPr>
          </a:p>
          <a:p>
            <a:pPr>
              <a:spcBef>
                <a:spcPct val="20000"/>
              </a:spcBef>
              <a:defRPr/>
            </a:pPr>
            <a:r>
              <a:rPr lang="en-US" sz="1333" dirty="0">
                <a:solidFill>
                  <a:srgbClr val="262626">
                    <a:lumMod val="75000"/>
                    <a:lumOff val="25000"/>
                  </a:srgbClr>
                </a:solidFill>
                <a:latin typeface="Agency FB"/>
                <a:ea typeface="微软雅黑"/>
                <a:cs typeface="+mn-ea"/>
                <a:sym typeface="+mn-lt"/>
              </a:rPr>
              <a:t>There are many variations</a:t>
            </a:r>
            <a:br>
              <a:rPr lang="en-US" sz="1333" dirty="0">
                <a:solidFill>
                  <a:srgbClr val="262626">
                    <a:lumMod val="75000"/>
                    <a:lumOff val="25000"/>
                  </a:srgbClr>
                </a:solidFill>
                <a:latin typeface="Agency FB"/>
                <a:ea typeface="微软雅黑"/>
                <a:cs typeface="+mn-ea"/>
                <a:sym typeface="+mn-lt"/>
              </a:rPr>
            </a:br>
            <a:r>
              <a:rPr lang="en-US" sz="1333" dirty="0">
                <a:solidFill>
                  <a:srgbClr val="262626">
                    <a:lumMod val="75000"/>
                    <a:lumOff val="25000"/>
                  </a:srgbClr>
                </a:solidFill>
                <a:latin typeface="Agency FB"/>
                <a:ea typeface="微软雅黑"/>
                <a:cs typeface="+mn-ea"/>
                <a:sym typeface="+mn-lt"/>
              </a:rPr>
              <a:t>of passages lorem ipsum</a:t>
            </a:r>
          </a:p>
        </p:txBody>
      </p:sp>
      <p:sp>
        <p:nvSpPr>
          <p:cNvPr id="81" name="TextBox 75"/>
          <p:cNvSpPr txBox="1"/>
          <p:nvPr/>
        </p:nvSpPr>
        <p:spPr>
          <a:xfrm flipH="1">
            <a:off x="2207568" y="5147138"/>
            <a:ext cx="1902760" cy="697499"/>
          </a:xfrm>
          <a:prstGeom prst="rect">
            <a:avLst/>
          </a:prstGeom>
          <a:noFill/>
        </p:spPr>
        <p:txBody>
          <a:bodyPr wrap="square" lIns="0" tIns="0" rIns="0" bIns="0" rtlCol="0" anchor="t">
            <a:spAutoFit/>
          </a:bodyPr>
          <a:lstStyle/>
          <a:p>
            <a:pPr algn="r">
              <a:spcBef>
                <a:spcPct val="20000"/>
              </a:spcBef>
              <a:defRPr/>
            </a:pPr>
            <a:r>
              <a:rPr lang="zh-CN" altLang="en-US" sz="1600" b="1" dirty="0" smtClean="0">
                <a:solidFill>
                  <a:srgbClr val="262626">
                    <a:lumMod val="75000"/>
                    <a:lumOff val="25000"/>
                  </a:srgbClr>
                </a:solidFill>
                <a:latin typeface="Agency FB"/>
                <a:ea typeface="微软雅黑"/>
                <a:cs typeface="+mn-ea"/>
                <a:sym typeface="+mn-lt"/>
              </a:rPr>
              <a:t>项目</a:t>
            </a:r>
            <a:r>
              <a:rPr lang="en-US" altLang="zh-CN" sz="1600" b="1" dirty="0" smtClean="0">
                <a:solidFill>
                  <a:srgbClr val="262626">
                    <a:lumMod val="75000"/>
                    <a:lumOff val="25000"/>
                  </a:srgbClr>
                </a:solidFill>
                <a:latin typeface="Agency FB"/>
                <a:ea typeface="微软雅黑"/>
                <a:cs typeface="+mn-ea"/>
                <a:sym typeface="+mn-lt"/>
              </a:rPr>
              <a:t>2 </a:t>
            </a:r>
            <a:r>
              <a:rPr lang="en-US" sz="1600" b="1" dirty="0" smtClean="0">
                <a:solidFill>
                  <a:srgbClr val="262626">
                    <a:lumMod val="75000"/>
                    <a:lumOff val="25000"/>
                  </a:srgbClr>
                </a:solidFill>
                <a:latin typeface="Agency FB"/>
                <a:ea typeface="微软雅黑"/>
                <a:cs typeface="+mn-ea"/>
                <a:sym typeface="+mn-lt"/>
              </a:rPr>
              <a:t> </a:t>
            </a:r>
            <a:endParaRPr lang="en-US" sz="1600" b="1" dirty="0">
              <a:solidFill>
                <a:srgbClr val="262626">
                  <a:lumMod val="75000"/>
                  <a:lumOff val="25000"/>
                </a:srgbClr>
              </a:solidFill>
              <a:latin typeface="Agency FB"/>
              <a:ea typeface="微软雅黑"/>
              <a:cs typeface="+mn-ea"/>
              <a:sym typeface="+mn-lt"/>
            </a:endParaRPr>
          </a:p>
          <a:p>
            <a:pPr algn="r">
              <a:spcBef>
                <a:spcPct val="20000"/>
              </a:spcBef>
              <a:defRPr/>
            </a:pPr>
            <a:r>
              <a:rPr lang="en-US" sz="1333" dirty="0">
                <a:solidFill>
                  <a:srgbClr val="262626">
                    <a:lumMod val="75000"/>
                    <a:lumOff val="25000"/>
                  </a:srgbClr>
                </a:solidFill>
                <a:latin typeface="Agency FB"/>
                <a:ea typeface="微软雅黑"/>
                <a:cs typeface="+mn-ea"/>
                <a:sym typeface="+mn-lt"/>
              </a:rPr>
              <a:t>There are many variations</a:t>
            </a:r>
            <a:br>
              <a:rPr lang="en-US" sz="1333" dirty="0">
                <a:solidFill>
                  <a:srgbClr val="262626">
                    <a:lumMod val="75000"/>
                    <a:lumOff val="25000"/>
                  </a:srgbClr>
                </a:solidFill>
                <a:latin typeface="Agency FB"/>
                <a:ea typeface="微软雅黑"/>
                <a:cs typeface="+mn-ea"/>
                <a:sym typeface="+mn-lt"/>
              </a:rPr>
            </a:br>
            <a:r>
              <a:rPr lang="en-US" sz="1333" dirty="0">
                <a:solidFill>
                  <a:srgbClr val="262626">
                    <a:lumMod val="75000"/>
                    <a:lumOff val="25000"/>
                  </a:srgbClr>
                </a:solidFill>
                <a:latin typeface="Agency FB"/>
                <a:ea typeface="微软雅黑"/>
                <a:cs typeface="+mn-ea"/>
                <a:sym typeface="+mn-lt"/>
              </a:rPr>
              <a:t>of passages lorem ipsum</a:t>
            </a:r>
          </a:p>
        </p:txBody>
      </p:sp>
    </p:spTree>
    <p:extLst>
      <p:ext uri="{BB962C8B-B14F-4D97-AF65-F5344CB8AC3E}">
        <p14:creationId xmlns:p14="http://schemas.microsoft.com/office/powerpoint/2010/main" val="3624526269"/>
      </p:ext>
    </p:extLst>
  </p:cSld>
  <p:clrMapOvr>
    <a:masterClrMapping/>
  </p:clrMapOvr>
  <p:transition spd="slow" advTm="7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500" fill="hold"/>
                                        <p:tgtEl>
                                          <p:spTgt spid="47"/>
                                        </p:tgtEl>
                                        <p:attrNameLst>
                                          <p:attrName>ppt_w</p:attrName>
                                        </p:attrNameLst>
                                      </p:cBhvr>
                                      <p:tavLst>
                                        <p:tav tm="0">
                                          <p:val>
                                            <p:fltVal val="0"/>
                                          </p:val>
                                        </p:tav>
                                        <p:tav tm="100000">
                                          <p:val>
                                            <p:strVal val="#ppt_w"/>
                                          </p:val>
                                        </p:tav>
                                      </p:tavLst>
                                    </p:anim>
                                    <p:anim calcmode="lin" valueType="num">
                                      <p:cBhvr>
                                        <p:cTn id="8" dur="500" fill="hold"/>
                                        <p:tgtEl>
                                          <p:spTgt spid="47"/>
                                        </p:tgtEl>
                                        <p:attrNameLst>
                                          <p:attrName>ppt_h</p:attrName>
                                        </p:attrNameLst>
                                      </p:cBhvr>
                                      <p:tavLst>
                                        <p:tav tm="0">
                                          <p:val>
                                            <p:fltVal val="0"/>
                                          </p:val>
                                        </p:tav>
                                        <p:tav tm="100000">
                                          <p:val>
                                            <p:strVal val="#ppt_h"/>
                                          </p:val>
                                        </p:tav>
                                      </p:tavLst>
                                    </p:anim>
                                    <p:animEffect transition="in" filter="fade">
                                      <p:cBhvr>
                                        <p:cTn id="9" dur="500"/>
                                        <p:tgtEl>
                                          <p:spTgt spid="47"/>
                                        </p:tgtEl>
                                      </p:cBhvr>
                                    </p:animEffect>
                                  </p:childTnLst>
                                </p:cTn>
                              </p:par>
                              <p:par>
                                <p:cTn id="10" presetID="23" presetClass="entr" presetSubtype="16" fill="hold" nodeType="withEffect">
                                  <p:stCondLst>
                                    <p:cond delay="0"/>
                                  </p:stCondLst>
                                  <p:childTnLst>
                                    <p:set>
                                      <p:cBhvr>
                                        <p:cTn id="11" dur="1" fill="hold">
                                          <p:stCondLst>
                                            <p:cond delay="0"/>
                                          </p:stCondLst>
                                        </p:cTn>
                                        <p:tgtEl>
                                          <p:spTgt spid="73"/>
                                        </p:tgtEl>
                                        <p:attrNameLst>
                                          <p:attrName>style.visibility</p:attrName>
                                        </p:attrNameLst>
                                      </p:cBhvr>
                                      <p:to>
                                        <p:strVal val="visible"/>
                                      </p:to>
                                    </p:set>
                                    <p:anim calcmode="lin" valueType="num">
                                      <p:cBhvr>
                                        <p:cTn id="12" dur="500" fill="hold"/>
                                        <p:tgtEl>
                                          <p:spTgt spid="73"/>
                                        </p:tgtEl>
                                        <p:attrNameLst>
                                          <p:attrName>ppt_w</p:attrName>
                                        </p:attrNameLst>
                                      </p:cBhvr>
                                      <p:tavLst>
                                        <p:tav tm="0">
                                          <p:val>
                                            <p:fltVal val="0"/>
                                          </p:val>
                                        </p:tav>
                                        <p:tav tm="100000">
                                          <p:val>
                                            <p:strVal val="#ppt_w"/>
                                          </p:val>
                                        </p:tav>
                                      </p:tavLst>
                                    </p:anim>
                                    <p:anim calcmode="lin" valueType="num">
                                      <p:cBhvr>
                                        <p:cTn id="13" dur="500" fill="hold"/>
                                        <p:tgtEl>
                                          <p:spTgt spid="73"/>
                                        </p:tgtEl>
                                        <p:attrNameLst>
                                          <p:attrName>ppt_h</p:attrName>
                                        </p:attrNameLst>
                                      </p:cBhvr>
                                      <p:tavLst>
                                        <p:tav tm="0">
                                          <p:val>
                                            <p:fltVal val="0"/>
                                          </p:val>
                                        </p:tav>
                                        <p:tav tm="100000">
                                          <p:val>
                                            <p:strVal val="#ppt_h"/>
                                          </p:val>
                                        </p:tav>
                                      </p:tavLst>
                                    </p:anim>
                                  </p:childTnLst>
                                </p:cTn>
                              </p:par>
                            </p:childTnLst>
                          </p:cTn>
                        </p:par>
                        <p:par>
                          <p:cTn id="14" fill="hold">
                            <p:stCondLst>
                              <p:cond delay="500"/>
                            </p:stCondLst>
                            <p:childTnLst>
                              <p:par>
                                <p:cTn id="15" presetID="18" presetClass="entr" presetSubtype="9" fill="hold" nodeType="after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strips(upLeft)">
                                      <p:cBhvr>
                                        <p:cTn id="17" dur="500"/>
                                        <p:tgtEl>
                                          <p:spTgt spid="60"/>
                                        </p:tgtEl>
                                      </p:cBhvr>
                                    </p:animEffect>
                                  </p:childTnLst>
                                </p:cTn>
                              </p:par>
                            </p:childTnLst>
                          </p:cTn>
                        </p:par>
                        <p:par>
                          <p:cTn id="18" fill="hold">
                            <p:stCondLst>
                              <p:cond delay="1000"/>
                            </p:stCondLst>
                            <p:childTnLst>
                              <p:par>
                                <p:cTn id="19" presetID="22" presetClass="entr" presetSubtype="2" fill="hold" grpId="0" nodeType="afterEffect">
                                  <p:stCondLst>
                                    <p:cond delay="0"/>
                                  </p:stCondLst>
                                  <p:childTnLst>
                                    <p:set>
                                      <p:cBhvr>
                                        <p:cTn id="20" dur="1" fill="hold">
                                          <p:stCondLst>
                                            <p:cond delay="0"/>
                                          </p:stCondLst>
                                        </p:cTn>
                                        <p:tgtEl>
                                          <p:spTgt spid="79"/>
                                        </p:tgtEl>
                                        <p:attrNameLst>
                                          <p:attrName>style.visibility</p:attrName>
                                        </p:attrNameLst>
                                      </p:cBhvr>
                                      <p:to>
                                        <p:strVal val="visible"/>
                                      </p:to>
                                    </p:set>
                                    <p:animEffect transition="in" filter="wipe(right)">
                                      <p:cBhvr>
                                        <p:cTn id="21" dur="500"/>
                                        <p:tgtEl>
                                          <p:spTgt spid="79"/>
                                        </p:tgtEl>
                                      </p:cBhvr>
                                    </p:animEffect>
                                  </p:childTnLst>
                                </p:cTn>
                              </p:par>
                            </p:childTnLst>
                          </p:cTn>
                        </p:par>
                        <p:par>
                          <p:cTn id="22" fill="hold">
                            <p:stCondLst>
                              <p:cond delay="1500"/>
                            </p:stCondLst>
                            <p:childTnLst>
                              <p:par>
                                <p:cTn id="23" presetID="53" presetClass="entr" presetSubtype="0" fill="hold" grpId="0" nodeType="afterEffect">
                                  <p:stCondLst>
                                    <p:cond delay="0"/>
                                  </p:stCondLst>
                                  <p:childTnLst>
                                    <p:set>
                                      <p:cBhvr>
                                        <p:cTn id="24" dur="1" fill="hold">
                                          <p:stCondLst>
                                            <p:cond delay="0"/>
                                          </p:stCondLst>
                                        </p:cTn>
                                        <p:tgtEl>
                                          <p:spTgt spid="48"/>
                                        </p:tgtEl>
                                        <p:attrNameLst>
                                          <p:attrName>style.visibility</p:attrName>
                                        </p:attrNameLst>
                                      </p:cBhvr>
                                      <p:to>
                                        <p:strVal val="visible"/>
                                      </p:to>
                                    </p:set>
                                    <p:anim calcmode="lin" valueType="num">
                                      <p:cBhvr>
                                        <p:cTn id="25" dur="500" fill="hold"/>
                                        <p:tgtEl>
                                          <p:spTgt spid="48"/>
                                        </p:tgtEl>
                                        <p:attrNameLst>
                                          <p:attrName>ppt_w</p:attrName>
                                        </p:attrNameLst>
                                      </p:cBhvr>
                                      <p:tavLst>
                                        <p:tav tm="0">
                                          <p:val>
                                            <p:fltVal val="0"/>
                                          </p:val>
                                        </p:tav>
                                        <p:tav tm="100000">
                                          <p:val>
                                            <p:strVal val="#ppt_w"/>
                                          </p:val>
                                        </p:tav>
                                      </p:tavLst>
                                    </p:anim>
                                    <p:anim calcmode="lin" valueType="num">
                                      <p:cBhvr>
                                        <p:cTn id="26" dur="500" fill="hold"/>
                                        <p:tgtEl>
                                          <p:spTgt spid="48"/>
                                        </p:tgtEl>
                                        <p:attrNameLst>
                                          <p:attrName>ppt_h</p:attrName>
                                        </p:attrNameLst>
                                      </p:cBhvr>
                                      <p:tavLst>
                                        <p:tav tm="0">
                                          <p:val>
                                            <p:fltVal val="0"/>
                                          </p:val>
                                        </p:tav>
                                        <p:tav tm="100000">
                                          <p:val>
                                            <p:strVal val="#ppt_h"/>
                                          </p:val>
                                        </p:tav>
                                      </p:tavLst>
                                    </p:anim>
                                    <p:animEffect transition="in" filter="fade">
                                      <p:cBhvr>
                                        <p:cTn id="27" dur="500"/>
                                        <p:tgtEl>
                                          <p:spTgt spid="48"/>
                                        </p:tgtEl>
                                      </p:cBhvr>
                                    </p:animEffect>
                                  </p:childTnLst>
                                </p:cTn>
                              </p:par>
                              <p:par>
                                <p:cTn id="28" presetID="23" presetClass="entr" presetSubtype="16" fill="hold" nodeType="withEffect">
                                  <p:stCondLst>
                                    <p:cond delay="0"/>
                                  </p:stCondLst>
                                  <p:childTnLst>
                                    <p:set>
                                      <p:cBhvr>
                                        <p:cTn id="29" dur="1" fill="hold">
                                          <p:stCondLst>
                                            <p:cond delay="0"/>
                                          </p:stCondLst>
                                        </p:cTn>
                                        <p:tgtEl>
                                          <p:spTgt spid="61"/>
                                        </p:tgtEl>
                                        <p:attrNameLst>
                                          <p:attrName>style.visibility</p:attrName>
                                        </p:attrNameLst>
                                      </p:cBhvr>
                                      <p:to>
                                        <p:strVal val="visible"/>
                                      </p:to>
                                    </p:set>
                                    <p:anim calcmode="lin" valueType="num">
                                      <p:cBhvr>
                                        <p:cTn id="30" dur="500" fill="hold"/>
                                        <p:tgtEl>
                                          <p:spTgt spid="61"/>
                                        </p:tgtEl>
                                        <p:attrNameLst>
                                          <p:attrName>ppt_w</p:attrName>
                                        </p:attrNameLst>
                                      </p:cBhvr>
                                      <p:tavLst>
                                        <p:tav tm="0">
                                          <p:val>
                                            <p:fltVal val="0"/>
                                          </p:val>
                                        </p:tav>
                                        <p:tav tm="100000">
                                          <p:val>
                                            <p:strVal val="#ppt_w"/>
                                          </p:val>
                                        </p:tav>
                                      </p:tavLst>
                                    </p:anim>
                                    <p:anim calcmode="lin" valueType="num">
                                      <p:cBhvr>
                                        <p:cTn id="31" dur="500" fill="hold"/>
                                        <p:tgtEl>
                                          <p:spTgt spid="61"/>
                                        </p:tgtEl>
                                        <p:attrNameLst>
                                          <p:attrName>ppt_h</p:attrName>
                                        </p:attrNameLst>
                                      </p:cBhvr>
                                      <p:tavLst>
                                        <p:tav tm="0">
                                          <p:val>
                                            <p:fltVal val="0"/>
                                          </p:val>
                                        </p:tav>
                                        <p:tav tm="100000">
                                          <p:val>
                                            <p:strVal val="#ppt_h"/>
                                          </p:val>
                                        </p:tav>
                                      </p:tavLst>
                                    </p:anim>
                                  </p:childTnLst>
                                </p:cTn>
                              </p:par>
                            </p:childTnLst>
                          </p:cTn>
                        </p:par>
                        <p:par>
                          <p:cTn id="32" fill="hold">
                            <p:stCondLst>
                              <p:cond delay="2000"/>
                            </p:stCondLst>
                            <p:childTnLst>
                              <p:par>
                                <p:cTn id="33" presetID="18" presetClass="entr" presetSubtype="12" fill="hold" nodeType="after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strips(downLeft)">
                                      <p:cBhvr>
                                        <p:cTn id="35" dur="500"/>
                                        <p:tgtEl>
                                          <p:spTgt spid="77"/>
                                        </p:tgtEl>
                                      </p:cBhvr>
                                    </p:animEffect>
                                  </p:childTnLst>
                                </p:cTn>
                              </p:par>
                            </p:childTnLst>
                          </p:cTn>
                        </p:par>
                        <p:par>
                          <p:cTn id="36" fill="hold">
                            <p:stCondLst>
                              <p:cond delay="2500"/>
                            </p:stCondLst>
                            <p:childTnLst>
                              <p:par>
                                <p:cTn id="37" presetID="22" presetClass="entr" presetSubtype="2" fill="hold" grpId="0" nodeType="afterEffect">
                                  <p:stCondLst>
                                    <p:cond delay="0"/>
                                  </p:stCondLst>
                                  <p:childTnLst>
                                    <p:set>
                                      <p:cBhvr>
                                        <p:cTn id="38" dur="1" fill="hold">
                                          <p:stCondLst>
                                            <p:cond delay="0"/>
                                          </p:stCondLst>
                                        </p:cTn>
                                        <p:tgtEl>
                                          <p:spTgt spid="81"/>
                                        </p:tgtEl>
                                        <p:attrNameLst>
                                          <p:attrName>style.visibility</p:attrName>
                                        </p:attrNameLst>
                                      </p:cBhvr>
                                      <p:to>
                                        <p:strVal val="visible"/>
                                      </p:to>
                                    </p:set>
                                    <p:animEffect transition="in" filter="wipe(right)">
                                      <p:cBhvr>
                                        <p:cTn id="39" dur="500"/>
                                        <p:tgtEl>
                                          <p:spTgt spid="81"/>
                                        </p:tgtEl>
                                      </p:cBhvr>
                                    </p:animEffect>
                                  </p:childTnLst>
                                </p:cTn>
                              </p:par>
                            </p:childTnLst>
                          </p:cTn>
                        </p:par>
                        <p:par>
                          <p:cTn id="40" fill="hold">
                            <p:stCondLst>
                              <p:cond delay="3000"/>
                            </p:stCondLst>
                            <p:childTnLst>
                              <p:par>
                                <p:cTn id="41" presetID="53" presetClass="entr" presetSubtype="0" fill="hold" grpId="0" nodeType="afterEffect">
                                  <p:stCondLst>
                                    <p:cond delay="0"/>
                                  </p:stCondLst>
                                  <p:childTnLst>
                                    <p:set>
                                      <p:cBhvr>
                                        <p:cTn id="42" dur="1" fill="hold">
                                          <p:stCondLst>
                                            <p:cond delay="0"/>
                                          </p:stCondLst>
                                        </p:cTn>
                                        <p:tgtEl>
                                          <p:spTgt spid="49"/>
                                        </p:tgtEl>
                                        <p:attrNameLst>
                                          <p:attrName>style.visibility</p:attrName>
                                        </p:attrNameLst>
                                      </p:cBhvr>
                                      <p:to>
                                        <p:strVal val="visible"/>
                                      </p:to>
                                    </p:set>
                                    <p:anim calcmode="lin" valueType="num">
                                      <p:cBhvr>
                                        <p:cTn id="43" dur="500" fill="hold"/>
                                        <p:tgtEl>
                                          <p:spTgt spid="49"/>
                                        </p:tgtEl>
                                        <p:attrNameLst>
                                          <p:attrName>ppt_w</p:attrName>
                                        </p:attrNameLst>
                                      </p:cBhvr>
                                      <p:tavLst>
                                        <p:tav tm="0">
                                          <p:val>
                                            <p:fltVal val="0"/>
                                          </p:val>
                                        </p:tav>
                                        <p:tav tm="100000">
                                          <p:val>
                                            <p:strVal val="#ppt_w"/>
                                          </p:val>
                                        </p:tav>
                                      </p:tavLst>
                                    </p:anim>
                                    <p:anim calcmode="lin" valueType="num">
                                      <p:cBhvr>
                                        <p:cTn id="44" dur="500" fill="hold"/>
                                        <p:tgtEl>
                                          <p:spTgt spid="49"/>
                                        </p:tgtEl>
                                        <p:attrNameLst>
                                          <p:attrName>ppt_h</p:attrName>
                                        </p:attrNameLst>
                                      </p:cBhvr>
                                      <p:tavLst>
                                        <p:tav tm="0">
                                          <p:val>
                                            <p:fltVal val="0"/>
                                          </p:val>
                                        </p:tav>
                                        <p:tav tm="100000">
                                          <p:val>
                                            <p:strVal val="#ppt_h"/>
                                          </p:val>
                                        </p:tav>
                                      </p:tavLst>
                                    </p:anim>
                                    <p:animEffect transition="in" filter="fade">
                                      <p:cBhvr>
                                        <p:cTn id="45" dur="500"/>
                                        <p:tgtEl>
                                          <p:spTgt spid="49"/>
                                        </p:tgtEl>
                                      </p:cBhvr>
                                    </p:animEffect>
                                  </p:childTnLst>
                                </p:cTn>
                              </p:par>
                              <p:par>
                                <p:cTn id="46" presetID="23" presetClass="entr" presetSubtype="16" fill="hold" nodeType="withEffect">
                                  <p:stCondLst>
                                    <p:cond delay="0"/>
                                  </p:stCondLst>
                                  <p:childTnLst>
                                    <p:set>
                                      <p:cBhvr>
                                        <p:cTn id="47" dur="1" fill="hold">
                                          <p:stCondLst>
                                            <p:cond delay="0"/>
                                          </p:stCondLst>
                                        </p:cTn>
                                        <p:tgtEl>
                                          <p:spTgt spid="66"/>
                                        </p:tgtEl>
                                        <p:attrNameLst>
                                          <p:attrName>style.visibility</p:attrName>
                                        </p:attrNameLst>
                                      </p:cBhvr>
                                      <p:to>
                                        <p:strVal val="visible"/>
                                      </p:to>
                                    </p:set>
                                    <p:anim calcmode="lin" valueType="num">
                                      <p:cBhvr>
                                        <p:cTn id="48" dur="500" fill="hold"/>
                                        <p:tgtEl>
                                          <p:spTgt spid="66"/>
                                        </p:tgtEl>
                                        <p:attrNameLst>
                                          <p:attrName>ppt_w</p:attrName>
                                        </p:attrNameLst>
                                      </p:cBhvr>
                                      <p:tavLst>
                                        <p:tav tm="0">
                                          <p:val>
                                            <p:fltVal val="0"/>
                                          </p:val>
                                        </p:tav>
                                        <p:tav tm="100000">
                                          <p:val>
                                            <p:strVal val="#ppt_w"/>
                                          </p:val>
                                        </p:tav>
                                      </p:tavLst>
                                    </p:anim>
                                    <p:anim calcmode="lin" valueType="num">
                                      <p:cBhvr>
                                        <p:cTn id="49" dur="500" fill="hold"/>
                                        <p:tgtEl>
                                          <p:spTgt spid="66"/>
                                        </p:tgtEl>
                                        <p:attrNameLst>
                                          <p:attrName>ppt_h</p:attrName>
                                        </p:attrNameLst>
                                      </p:cBhvr>
                                      <p:tavLst>
                                        <p:tav tm="0">
                                          <p:val>
                                            <p:fltVal val="0"/>
                                          </p:val>
                                        </p:tav>
                                        <p:tav tm="100000">
                                          <p:val>
                                            <p:strVal val="#ppt_h"/>
                                          </p:val>
                                        </p:tav>
                                      </p:tavLst>
                                    </p:anim>
                                  </p:childTnLst>
                                </p:cTn>
                              </p:par>
                            </p:childTnLst>
                          </p:cTn>
                        </p:par>
                        <p:par>
                          <p:cTn id="50" fill="hold">
                            <p:stCondLst>
                              <p:cond delay="3500"/>
                            </p:stCondLst>
                            <p:childTnLst>
                              <p:par>
                                <p:cTn id="51" presetID="18" presetClass="entr" presetSubtype="6" fill="hold" nodeType="afterEffect">
                                  <p:stCondLst>
                                    <p:cond delay="0"/>
                                  </p:stCondLst>
                                  <p:childTnLst>
                                    <p:set>
                                      <p:cBhvr>
                                        <p:cTn id="52" dur="1" fill="hold">
                                          <p:stCondLst>
                                            <p:cond delay="0"/>
                                          </p:stCondLst>
                                        </p:cTn>
                                        <p:tgtEl>
                                          <p:spTgt spid="76"/>
                                        </p:tgtEl>
                                        <p:attrNameLst>
                                          <p:attrName>style.visibility</p:attrName>
                                        </p:attrNameLst>
                                      </p:cBhvr>
                                      <p:to>
                                        <p:strVal val="visible"/>
                                      </p:to>
                                    </p:set>
                                    <p:animEffect transition="in" filter="strips(downRight)">
                                      <p:cBhvr>
                                        <p:cTn id="53" dur="500"/>
                                        <p:tgtEl>
                                          <p:spTgt spid="76"/>
                                        </p:tgtEl>
                                      </p:cBhvr>
                                    </p:animEffect>
                                  </p:childTnLst>
                                </p:cTn>
                              </p:par>
                            </p:childTnLst>
                          </p:cTn>
                        </p:par>
                        <p:par>
                          <p:cTn id="54" fill="hold">
                            <p:stCondLst>
                              <p:cond delay="4000"/>
                            </p:stCondLst>
                            <p:childTnLst>
                              <p:par>
                                <p:cTn id="55" presetID="22" presetClass="entr" presetSubtype="8" fill="hold" grpId="0" nodeType="afterEffect">
                                  <p:stCondLst>
                                    <p:cond delay="0"/>
                                  </p:stCondLst>
                                  <p:childTnLst>
                                    <p:set>
                                      <p:cBhvr>
                                        <p:cTn id="56" dur="1" fill="hold">
                                          <p:stCondLst>
                                            <p:cond delay="0"/>
                                          </p:stCondLst>
                                        </p:cTn>
                                        <p:tgtEl>
                                          <p:spTgt spid="80"/>
                                        </p:tgtEl>
                                        <p:attrNameLst>
                                          <p:attrName>style.visibility</p:attrName>
                                        </p:attrNameLst>
                                      </p:cBhvr>
                                      <p:to>
                                        <p:strVal val="visible"/>
                                      </p:to>
                                    </p:set>
                                    <p:animEffect transition="in" filter="wipe(left)">
                                      <p:cBhvr>
                                        <p:cTn id="57" dur="500"/>
                                        <p:tgtEl>
                                          <p:spTgt spid="80"/>
                                        </p:tgtEl>
                                      </p:cBhvr>
                                    </p:animEffect>
                                  </p:childTnLst>
                                </p:cTn>
                              </p:par>
                            </p:childTnLst>
                          </p:cTn>
                        </p:par>
                        <p:par>
                          <p:cTn id="58" fill="hold">
                            <p:stCondLst>
                              <p:cond delay="4500"/>
                            </p:stCondLst>
                            <p:childTnLst>
                              <p:par>
                                <p:cTn id="59" presetID="23" presetClass="entr" presetSubtype="32" fill="hold" grpId="0" nodeType="afterEffect">
                                  <p:stCondLst>
                                    <p:cond delay="0"/>
                                  </p:stCondLst>
                                  <p:childTnLst>
                                    <p:set>
                                      <p:cBhvr>
                                        <p:cTn id="60" dur="1" fill="hold">
                                          <p:stCondLst>
                                            <p:cond delay="0"/>
                                          </p:stCondLst>
                                        </p:cTn>
                                        <p:tgtEl>
                                          <p:spTgt spid="46">
                                            <p:bg/>
                                          </p:spTgt>
                                        </p:tgtEl>
                                        <p:attrNameLst>
                                          <p:attrName>style.visibility</p:attrName>
                                        </p:attrNameLst>
                                      </p:cBhvr>
                                      <p:to>
                                        <p:strVal val="visible"/>
                                      </p:to>
                                    </p:set>
                                    <p:anim calcmode="lin" valueType="num">
                                      <p:cBhvr>
                                        <p:cTn id="61" dur="500" fill="hold"/>
                                        <p:tgtEl>
                                          <p:spTgt spid="46">
                                            <p:bg/>
                                          </p:spTgt>
                                        </p:tgtEl>
                                        <p:attrNameLst>
                                          <p:attrName>ppt_w</p:attrName>
                                        </p:attrNameLst>
                                      </p:cBhvr>
                                      <p:tavLst>
                                        <p:tav tm="0">
                                          <p:val>
                                            <p:strVal val="4*#ppt_w"/>
                                          </p:val>
                                        </p:tav>
                                        <p:tav tm="100000">
                                          <p:val>
                                            <p:strVal val="#ppt_w"/>
                                          </p:val>
                                        </p:tav>
                                      </p:tavLst>
                                    </p:anim>
                                    <p:anim calcmode="lin" valueType="num">
                                      <p:cBhvr>
                                        <p:cTn id="62" dur="500" fill="hold"/>
                                        <p:tgtEl>
                                          <p:spTgt spid="46">
                                            <p:bg/>
                                          </p:spTgt>
                                        </p:tgtEl>
                                        <p:attrNameLst>
                                          <p:attrName>ppt_h</p:attrName>
                                        </p:attrNameLst>
                                      </p:cBhvr>
                                      <p:tavLst>
                                        <p:tav tm="0">
                                          <p:val>
                                            <p:strVal val="4*#ppt_h"/>
                                          </p:val>
                                        </p:tav>
                                        <p:tav tm="100000">
                                          <p:val>
                                            <p:strVal val="#ppt_h"/>
                                          </p:val>
                                        </p:tav>
                                      </p:tavLst>
                                    </p:anim>
                                  </p:childTnLst>
                                </p:cTn>
                              </p:par>
                            </p:childTnLst>
                          </p:cTn>
                        </p:par>
                        <p:par>
                          <p:cTn id="63" fill="hold">
                            <p:stCondLst>
                              <p:cond delay="5000"/>
                            </p:stCondLst>
                            <p:childTnLst>
                              <p:par>
                                <p:cTn id="64" presetID="18" presetClass="entr" presetSubtype="3" fill="hold" nodeType="afterEffect">
                                  <p:stCondLst>
                                    <p:cond delay="0"/>
                                  </p:stCondLst>
                                  <p:childTnLst>
                                    <p:set>
                                      <p:cBhvr>
                                        <p:cTn id="65" dur="1" fill="hold">
                                          <p:stCondLst>
                                            <p:cond delay="0"/>
                                          </p:stCondLst>
                                        </p:cTn>
                                        <p:tgtEl>
                                          <p:spTgt spid="50"/>
                                        </p:tgtEl>
                                        <p:attrNameLst>
                                          <p:attrName>style.visibility</p:attrName>
                                        </p:attrNameLst>
                                      </p:cBhvr>
                                      <p:to>
                                        <p:strVal val="visible"/>
                                      </p:to>
                                    </p:set>
                                    <p:animEffect transition="in" filter="strips(upRight)">
                                      <p:cBhvr>
                                        <p:cTn id="66" dur="500"/>
                                        <p:tgtEl>
                                          <p:spTgt spid="50"/>
                                        </p:tgtEl>
                                      </p:cBhvr>
                                    </p:animEffect>
                                  </p:childTnLst>
                                </p:cTn>
                              </p:par>
                            </p:childTnLst>
                          </p:cTn>
                        </p:par>
                        <p:par>
                          <p:cTn id="67" fill="hold">
                            <p:stCondLst>
                              <p:cond delay="5500"/>
                            </p:stCondLst>
                            <p:childTnLst>
                              <p:par>
                                <p:cTn id="68" presetID="22" presetClass="entr" presetSubtype="8" fill="hold" grpId="0" nodeType="afterEffect">
                                  <p:stCondLst>
                                    <p:cond delay="0"/>
                                  </p:stCondLst>
                                  <p:childTnLst>
                                    <p:set>
                                      <p:cBhvr>
                                        <p:cTn id="69" dur="1" fill="hold">
                                          <p:stCondLst>
                                            <p:cond delay="0"/>
                                          </p:stCondLst>
                                        </p:cTn>
                                        <p:tgtEl>
                                          <p:spTgt spid="78"/>
                                        </p:tgtEl>
                                        <p:attrNameLst>
                                          <p:attrName>style.visibility</p:attrName>
                                        </p:attrNameLst>
                                      </p:cBhvr>
                                      <p:to>
                                        <p:strVal val="visible"/>
                                      </p:to>
                                    </p:set>
                                    <p:animEffect transition="in" filter="wipe(left)">
                                      <p:cBhvr>
                                        <p:cTn id="70" dur="500"/>
                                        <p:tgtEl>
                                          <p:spTgt spid="78"/>
                                        </p:tgtEl>
                                      </p:cBhvr>
                                    </p:animEffect>
                                  </p:childTnLst>
                                </p:cTn>
                              </p:par>
                              <p:par>
                                <p:cTn id="71" presetID="23" presetClass="entr" presetSubtype="16" fill="hold" grpId="0" nodeType="withEffect">
                                  <p:stCondLst>
                                    <p:cond delay="0"/>
                                  </p:stCondLst>
                                  <p:childTnLst>
                                    <p:set>
                                      <p:cBhvr>
                                        <p:cTn id="72" dur="1" fill="hold">
                                          <p:stCondLst>
                                            <p:cond delay="0"/>
                                          </p:stCondLst>
                                        </p:cTn>
                                        <p:tgtEl>
                                          <p:spTgt spid="65"/>
                                        </p:tgtEl>
                                        <p:attrNameLst>
                                          <p:attrName>style.visibility</p:attrName>
                                        </p:attrNameLst>
                                      </p:cBhvr>
                                      <p:to>
                                        <p:strVal val="visible"/>
                                      </p:to>
                                    </p:set>
                                    <p:anim calcmode="lin" valueType="num">
                                      <p:cBhvr>
                                        <p:cTn id="73" dur="500" fill="hold"/>
                                        <p:tgtEl>
                                          <p:spTgt spid="65"/>
                                        </p:tgtEl>
                                        <p:attrNameLst>
                                          <p:attrName>ppt_w</p:attrName>
                                        </p:attrNameLst>
                                      </p:cBhvr>
                                      <p:tavLst>
                                        <p:tav tm="0">
                                          <p:val>
                                            <p:fltVal val="0"/>
                                          </p:val>
                                        </p:tav>
                                        <p:tav tm="100000">
                                          <p:val>
                                            <p:strVal val="#ppt_w"/>
                                          </p:val>
                                        </p:tav>
                                      </p:tavLst>
                                    </p:anim>
                                    <p:anim calcmode="lin" valueType="num">
                                      <p:cBhvr>
                                        <p:cTn id="74" dur="500" fill="hold"/>
                                        <p:tgtEl>
                                          <p:spTgt spid="6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uild="allAtOnce" animBg="1"/>
      <p:bldP spid="47" grpId="0" animBg="1"/>
      <p:bldP spid="48" grpId="0" animBg="1"/>
      <p:bldP spid="49" grpId="0" animBg="1"/>
      <p:bldP spid="65" grpId="0" animBg="1"/>
      <p:bldP spid="78" grpId="0"/>
      <p:bldP spid="79" grpId="0"/>
      <p:bldP spid="80" grpId="0"/>
      <p:bldP spid="8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hidden="1"/>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8" name="椭圆 17">
            <a:extLst>
              <a:ext uri="{FF2B5EF4-FFF2-40B4-BE49-F238E27FC236}">
                <a16:creationId xmlns="" xmlns:a16="http://schemas.microsoft.com/office/drawing/2014/main" id="{AD4A0C5B-E2C7-483A-9A7D-3720AD203B45}"/>
              </a:ext>
            </a:extLst>
          </p:cNvPr>
          <p:cNvSpPr/>
          <p:nvPr/>
        </p:nvSpPr>
        <p:spPr>
          <a:xfrm>
            <a:off x="9953384" y="1155788"/>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 xmlns:a16="http://schemas.microsoft.com/office/drawing/2014/main" id="{28C81CCB-B908-45B2-8298-3AAD6380D7A4}"/>
              </a:ext>
            </a:extLst>
          </p:cNvPr>
          <p:cNvGrpSpPr/>
          <p:nvPr/>
        </p:nvGrpSpPr>
        <p:grpSpPr>
          <a:xfrm>
            <a:off x="4527894" y="985194"/>
            <a:ext cx="3667126" cy="3647238"/>
            <a:chOff x="2699658" y="-921225"/>
            <a:chExt cx="8091720" cy="8047838"/>
          </a:xfrm>
        </p:grpSpPr>
        <p:sp>
          <p:nvSpPr>
            <p:cNvPr id="5" name="椭圆 4">
              <a:extLst>
                <a:ext uri="{FF2B5EF4-FFF2-40B4-BE49-F238E27FC236}">
                  <a16:creationId xmlns="" xmlns:a16="http://schemas.microsoft.com/office/drawing/2014/main" id="{CE4C9D64-2C5D-4EF7-B52A-52A7C9D872F3}"/>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 xmlns:a16="http://schemas.microsoft.com/office/drawing/2014/main" id="{E0B69586-9C13-44B5-8C41-3946DC63C2E4}"/>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 xmlns:a16="http://schemas.microsoft.com/office/drawing/2014/main" id="{985E5D6B-4679-450F-9CC6-CA83FC748D74}"/>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 xmlns:a16="http://schemas.microsoft.com/office/drawing/2014/main" id="{E27F9159-49A4-40F5-923F-593BE288E036}"/>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 xmlns:a16="http://schemas.microsoft.com/office/drawing/2014/main" id="{32ACE0DD-ADD6-4700-A8D0-D7284F43ADE0}"/>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椭圆 11">
            <a:extLst>
              <a:ext uri="{FF2B5EF4-FFF2-40B4-BE49-F238E27FC236}">
                <a16:creationId xmlns="" xmlns:a16="http://schemas.microsoft.com/office/drawing/2014/main" id="{C0D44AB7-B14C-4FD5-B5AC-1D94E7637BB4}"/>
              </a:ext>
            </a:extLst>
          </p:cNvPr>
          <p:cNvSpPr/>
          <p:nvPr/>
        </p:nvSpPr>
        <p:spPr>
          <a:xfrm>
            <a:off x="2196201" y="1573711"/>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 xmlns:a16="http://schemas.microsoft.com/office/drawing/2014/main" id="{28094796-58B0-423C-89F2-4CC3C40CECDB}"/>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 xmlns:a16="http://schemas.microsoft.com/office/drawing/2014/main" id="{F1BCE231-EBDC-4718-98EC-C981670FFDB4}"/>
              </a:ext>
            </a:extLst>
          </p:cNvPr>
          <p:cNvSpPr txBox="1"/>
          <p:nvPr/>
        </p:nvSpPr>
        <p:spPr>
          <a:xfrm>
            <a:off x="5796299" y="1916403"/>
            <a:ext cx="1221809" cy="2215991"/>
          </a:xfrm>
          <a:prstGeom prst="rect">
            <a:avLst/>
          </a:prstGeom>
          <a:noFill/>
        </p:spPr>
        <p:txBody>
          <a:bodyPr wrap="none" rtlCol="0">
            <a:spAutoFit/>
          </a:bodyPr>
          <a:lstStyle/>
          <a:p>
            <a:r>
              <a:rPr lang="en-US" altLang="zh-CN" sz="13800" dirty="0">
                <a:solidFill>
                  <a:schemeClr val="bg1"/>
                </a:solidFill>
                <a:latin typeface="微软雅黑" panose="020B0503020204020204" pitchFamily="34" charset="-122"/>
                <a:ea typeface="微软雅黑" panose="020B0503020204020204" pitchFamily="34" charset="-122"/>
              </a:rPr>
              <a:t>2</a:t>
            </a:r>
            <a:endParaRPr lang="zh-CN" altLang="en-US" sz="13800" dirty="0">
              <a:solidFill>
                <a:schemeClr val="bg1"/>
              </a:solidFill>
              <a:latin typeface="微软雅黑" panose="020B0503020204020204" pitchFamily="34" charset="-122"/>
              <a:ea typeface="微软雅黑" panose="020B0503020204020204" pitchFamily="34" charset="-122"/>
            </a:endParaRPr>
          </a:p>
        </p:txBody>
      </p:sp>
      <p:sp>
        <p:nvSpPr>
          <p:cNvPr id="20" name="矩形 15">
            <a:extLst>
              <a:ext uri="{FF2B5EF4-FFF2-40B4-BE49-F238E27FC236}">
                <a16:creationId xmlns="" xmlns:a16="http://schemas.microsoft.com/office/drawing/2014/main" id="{15C51913-EA8B-4720-A526-9FB0720F8980}"/>
              </a:ext>
            </a:extLst>
          </p:cNvPr>
          <p:cNvSpPr>
            <a:spLocks noChangeArrowheads="1"/>
          </p:cNvSpPr>
          <p:nvPr/>
        </p:nvSpPr>
        <p:spPr bwMode="auto">
          <a:xfrm>
            <a:off x="5296961" y="4933840"/>
            <a:ext cx="1985159" cy="438582"/>
          </a:xfrm>
          <a:prstGeom prst="rect">
            <a:avLst/>
          </a:prstGeom>
          <a:noFill/>
          <a:ln w="9525">
            <a:noFill/>
            <a:miter lim="800000"/>
            <a:headEnd/>
            <a:tailEnd/>
          </a:ln>
        </p:spPr>
        <p:txBody>
          <a:bodyPr wrap="none" lIns="68580" tIns="34290" rIns="68580" bIns="34290">
            <a:spAutoFit/>
          </a:bodyPr>
          <a:lstStyle/>
          <a:p>
            <a:pPr lvl="0"/>
            <a:r>
              <a:rPr lang="zh-CN" altLang="en-US" sz="2400" dirty="0">
                <a:solidFill>
                  <a:srgbClr val="436982"/>
                </a:solidFill>
                <a:latin typeface="微软雅黑" pitchFamily="34" charset="-122"/>
                <a:ea typeface="微软雅黑" pitchFamily="34" charset="-122"/>
              </a:rPr>
              <a:t>工作完成情况</a:t>
            </a:r>
            <a:endParaRPr lang="zh-CN" altLang="zh-CN" sz="2400" dirty="0">
              <a:solidFill>
                <a:srgbClr val="436982"/>
              </a:solidFill>
              <a:latin typeface="微软雅黑" pitchFamily="34" charset="-122"/>
              <a:ea typeface="微软雅黑" pitchFamily="34" charset="-122"/>
            </a:endParaRPr>
          </a:p>
        </p:txBody>
      </p:sp>
      <p:sp>
        <p:nvSpPr>
          <p:cNvPr id="21" name="矩形 18">
            <a:extLst>
              <a:ext uri="{FF2B5EF4-FFF2-40B4-BE49-F238E27FC236}">
                <a16:creationId xmlns="" xmlns:a16="http://schemas.microsoft.com/office/drawing/2014/main" id="{0754F5AA-0D63-4064-BDC9-D3779EB072D3}"/>
              </a:ext>
            </a:extLst>
          </p:cNvPr>
          <p:cNvSpPr>
            <a:spLocks noChangeArrowheads="1"/>
          </p:cNvSpPr>
          <p:nvPr/>
        </p:nvSpPr>
        <p:spPr bwMode="auto">
          <a:xfrm>
            <a:off x="4016386" y="5450045"/>
            <a:ext cx="4637354" cy="353687"/>
          </a:xfrm>
          <a:prstGeom prst="rect">
            <a:avLst/>
          </a:prstGeom>
          <a:noFill/>
          <a:ln w="9525">
            <a:noFill/>
            <a:miter lim="800000"/>
            <a:headEnd/>
            <a:tailEnd/>
          </a:ln>
        </p:spPr>
        <p:txBody>
          <a:bodyPr wrap="square" lIns="0" tIns="0" rIns="0" bIns="0">
            <a:spAutoFit/>
          </a:bodyPr>
          <a:lstStyle/>
          <a:p>
            <a:pPr algn="ctr" defTabSz="912019">
              <a:lnSpc>
                <a:spcPct val="120000"/>
              </a:lnSpc>
              <a:spcBef>
                <a:spcPct val="20000"/>
              </a:spcBef>
            </a:pPr>
            <a:r>
              <a:rPr lang="zh-CN" altLang="en-US" sz="1000" dirty="0">
                <a:solidFill>
                  <a:schemeClr val="bg2">
                    <a:lumMod val="10000"/>
                  </a:schemeClr>
                </a:solidFill>
                <a:latin typeface="微软雅黑" pitchFamily="34" charset="-122"/>
                <a:ea typeface="微软雅黑" pitchFamily="34" charset="-122"/>
                <a:sym typeface="Arial" charset="0"/>
              </a:rPr>
              <a:t>单击此处编辑您要的内容，建议您在展示时采用微软雅黑字体，本模版所有图形线条及其相应素材均可自由编辑、改色、替换。</a:t>
            </a:r>
            <a:endParaRPr lang="en-US" altLang="zh-CN" sz="1000" dirty="0">
              <a:solidFill>
                <a:schemeClr val="bg2">
                  <a:lumMod val="10000"/>
                </a:schemeClr>
              </a:solidFill>
              <a:latin typeface="微软雅黑" pitchFamily="34" charset="-122"/>
              <a:ea typeface="微软雅黑" pitchFamily="34" charset="-122"/>
              <a:sym typeface="Arial" charset="0"/>
            </a:endParaRPr>
          </a:p>
        </p:txBody>
      </p:sp>
      <p:sp>
        <p:nvSpPr>
          <p:cNvPr id="22" name="椭圆 21">
            <a:extLst>
              <a:ext uri="{FF2B5EF4-FFF2-40B4-BE49-F238E27FC236}">
                <a16:creationId xmlns="" xmlns:a16="http://schemas.microsoft.com/office/drawing/2014/main" id="{1BE91D20-249F-456F-82DC-A72C93B1F921}"/>
              </a:ext>
            </a:extLst>
          </p:cNvPr>
          <p:cNvSpPr/>
          <p:nvPr/>
        </p:nvSpPr>
        <p:spPr>
          <a:xfrm>
            <a:off x="9870328" y="4279788"/>
            <a:ext cx="1170257" cy="1170257"/>
          </a:xfrm>
          <a:prstGeom prst="ellipse">
            <a:avLst/>
          </a:prstGeom>
          <a:pattFill prst="wdDn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17534198"/>
      </p:ext>
    </p:extLst>
  </p:cSld>
  <p:clrMapOvr>
    <a:masterClrMapping/>
  </p:clrMapOvr>
  <p:transition spd="slow" advTm="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Effect transition="in" filter="fade">
                                      <p:cBhvr>
                                        <p:cTn id="15" dur="500"/>
                                        <p:tgtEl>
                                          <p:spTgt spid="12"/>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500" fill="hold"/>
                                        <p:tgtEl>
                                          <p:spTgt spid="22"/>
                                        </p:tgtEl>
                                        <p:attrNameLst>
                                          <p:attrName>ppt_w</p:attrName>
                                        </p:attrNameLst>
                                      </p:cBhvr>
                                      <p:tavLst>
                                        <p:tav tm="0">
                                          <p:val>
                                            <p:fltVal val="0"/>
                                          </p:val>
                                        </p:tav>
                                        <p:tav tm="100000">
                                          <p:val>
                                            <p:strVal val="#ppt_w"/>
                                          </p:val>
                                        </p:tav>
                                      </p:tavLst>
                                    </p:anim>
                                    <p:anim calcmode="lin" valueType="num">
                                      <p:cBhvr>
                                        <p:cTn id="26" dur="500" fill="hold"/>
                                        <p:tgtEl>
                                          <p:spTgt spid="22"/>
                                        </p:tgtEl>
                                        <p:attrNameLst>
                                          <p:attrName>ppt_h</p:attrName>
                                        </p:attrNameLst>
                                      </p:cBhvr>
                                      <p:tavLst>
                                        <p:tav tm="0">
                                          <p:val>
                                            <p:fltVal val="0"/>
                                          </p:val>
                                        </p:tav>
                                        <p:tav tm="100000">
                                          <p:val>
                                            <p:strVal val="#ppt_h"/>
                                          </p:val>
                                        </p:tav>
                                      </p:tavLst>
                                    </p:anim>
                                    <p:animEffect transition="in" filter="fade">
                                      <p:cBhvr>
                                        <p:cTn id="27" dur="500"/>
                                        <p:tgtEl>
                                          <p:spTgt spid="22"/>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500" fill="hold"/>
                                        <p:tgtEl>
                                          <p:spTgt spid="18"/>
                                        </p:tgtEl>
                                        <p:attrNameLst>
                                          <p:attrName>ppt_w</p:attrName>
                                        </p:attrNameLst>
                                      </p:cBhvr>
                                      <p:tavLst>
                                        <p:tav tm="0">
                                          <p:val>
                                            <p:fltVal val="0"/>
                                          </p:val>
                                        </p:tav>
                                        <p:tav tm="100000">
                                          <p:val>
                                            <p:strVal val="#ppt_w"/>
                                          </p:val>
                                        </p:tav>
                                      </p:tavLst>
                                    </p:anim>
                                    <p:anim calcmode="lin" valueType="num">
                                      <p:cBhvr>
                                        <p:cTn id="32" dur="500" fill="hold"/>
                                        <p:tgtEl>
                                          <p:spTgt spid="18"/>
                                        </p:tgtEl>
                                        <p:attrNameLst>
                                          <p:attrName>ppt_h</p:attrName>
                                        </p:attrNameLst>
                                      </p:cBhvr>
                                      <p:tavLst>
                                        <p:tav tm="0">
                                          <p:val>
                                            <p:fltVal val="0"/>
                                          </p:val>
                                        </p:tav>
                                        <p:tav tm="100000">
                                          <p:val>
                                            <p:strVal val="#ppt_h"/>
                                          </p:val>
                                        </p:tav>
                                      </p:tavLst>
                                    </p:anim>
                                    <p:animEffect transition="in" filter="fade">
                                      <p:cBhvr>
                                        <p:cTn id="33" dur="500"/>
                                        <p:tgtEl>
                                          <p:spTgt spid="18"/>
                                        </p:tgtEl>
                                      </p:cBhvr>
                                    </p:animEffect>
                                  </p:childTnLst>
                                </p:cTn>
                              </p:par>
                            </p:childTnLst>
                          </p:cTn>
                        </p:par>
                        <p:par>
                          <p:cTn id="34" fill="hold">
                            <p:stCondLst>
                              <p:cond delay="2500"/>
                            </p:stCondLst>
                            <p:childTnLst>
                              <p:par>
                                <p:cTn id="35" presetID="14" presetClass="entr" presetSubtype="10"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randombar(horizontal)">
                                      <p:cBhvr>
                                        <p:cTn id="37" dur="500"/>
                                        <p:tgtEl>
                                          <p:spTgt spid="19"/>
                                        </p:tgtEl>
                                      </p:cBhvr>
                                    </p:animEffect>
                                  </p:childTnLst>
                                </p:cTn>
                              </p:par>
                            </p:childTnLst>
                          </p:cTn>
                        </p:par>
                        <p:par>
                          <p:cTn id="38" fill="hold">
                            <p:stCondLst>
                              <p:cond delay="3000"/>
                            </p:stCondLst>
                            <p:childTnLst>
                              <p:par>
                                <p:cTn id="39" presetID="16" presetClass="entr" presetSubtype="37" fill="hold" grpId="0" nodeType="after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barn(outVertical)">
                                      <p:cBhvr>
                                        <p:cTn id="41" dur="500"/>
                                        <p:tgtEl>
                                          <p:spTgt spid="20"/>
                                        </p:tgtEl>
                                      </p:cBhvr>
                                    </p:animEffect>
                                  </p:childTnLst>
                                </p:cTn>
                              </p:par>
                            </p:childTnLst>
                          </p:cTn>
                        </p:par>
                        <p:par>
                          <p:cTn id="42" fill="hold">
                            <p:stCondLst>
                              <p:cond delay="3500"/>
                            </p:stCondLst>
                            <p:childTnLst>
                              <p:par>
                                <p:cTn id="43" presetID="16" presetClass="entr" presetSubtype="37" fill="hold" grpId="0" nodeType="after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barn(outVertical)">
                                      <p:cBhvr>
                                        <p:cTn id="4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2" grpId="0" animBg="1"/>
      <p:bldP spid="13" grpId="0" animBg="1"/>
      <p:bldP spid="19" grpId="0"/>
      <p:bldP spid="20" grpId="0"/>
      <p:bldP spid="21" grpId="0"/>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 xmlns:a16="http://schemas.microsoft.com/office/drawing/2014/main" id="{F9D14F53-AB91-46A1-8F50-B25E5F7F397F}"/>
              </a:ext>
            </a:extLst>
          </p:cNvPr>
          <p:cNvGrpSpPr/>
          <p:nvPr/>
        </p:nvGrpSpPr>
        <p:grpSpPr>
          <a:xfrm rot="2837432">
            <a:off x="-1594554" y="-787966"/>
            <a:ext cx="4226169" cy="3054144"/>
            <a:chOff x="569602" y="-921225"/>
            <a:chExt cx="11136187" cy="8047838"/>
          </a:xfrm>
        </p:grpSpPr>
        <p:sp>
          <p:nvSpPr>
            <p:cNvPr id="29" name="椭圆 28">
              <a:extLst>
                <a:ext uri="{FF2B5EF4-FFF2-40B4-BE49-F238E27FC236}">
                  <a16:creationId xmlns="" xmlns:a16="http://schemas.microsoft.com/office/drawing/2014/main" id="{EC3CD6C5-E1C8-42EB-A15F-BA329F213B8E}"/>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 xmlns:a16="http://schemas.microsoft.com/office/drawing/2014/main" id="{EA18146D-0D41-4D81-BC53-0B8E9AEAB368}"/>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 xmlns:a16="http://schemas.microsoft.com/office/drawing/2014/main" id="{FACFAE16-A2C0-46D7-AC49-C7F8CC98C550}"/>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 xmlns:a16="http://schemas.microsoft.com/office/drawing/2014/main" id="{37AE5FAC-AF0D-43CF-8239-E64D3D1447E9}"/>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 xmlns:a16="http://schemas.microsoft.com/office/drawing/2014/main" id="{F8060851-86E3-42A0-A385-B005B1552FCC}"/>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 xmlns:a16="http://schemas.microsoft.com/office/drawing/2014/main" id="{6DB56C4C-6B49-4C44-B22B-8B111E55CCE9}"/>
                </a:ext>
              </a:extLst>
            </p:cNvPr>
            <p:cNvSpPr/>
            <p:nvPr/>
          </p:nvSpPr>
          <p:spPr>
            <a:xfrm>
              <a:off x="4926705" y="3008173"/>
              <a:ext cx="4118442" cy="411844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椭圆 34">
              <a:extLst>
                <a:ext uri="{FF2B5EF4-FFF2-40B4-BE49-F238E27FC236}">
                  <a16:creationId xmlns="" xmlns:a16="http://schemas.microsoft.com/office/drawing/2014/main" id="{1F99D3A7-1AA3-4F31-A80B-3239D929CD13}"/>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 xmlns:a16="http://schemas.microsoft.com/office/drawing/2014/main" id="{690A030F-1EAD-44F3-8FD1-FD076E97110D}"/>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a:extLst>
              <a:ext uri="{FF2B5EF4-FFF2-40B4-BE49-F238E27FC236}">
                <a16:creationId xmlns="" xmlns:a16="http://schemas.microsoft.com/office/drawing/2014/main" id="{CD5B740E-5786-49A8-AE07-B154D2DE0568}"/>
              </a:ext>
            </a:extLst>
          </p:cNvPr>
          <p:cNvGrpSpPr/>
          <p:nvPr/>
        </p:nvGrpSpPr>
        <p:grpSpPr>
          <a:xfrm rot="6604501">
            <a:off x="8773714" y="5143094"/>
            <a:ext cx="4623511" cy="3341293"/>
            <a:chOff x="569602" y="-921225"/>
            <a:chExt cx="11136187" cy="8047838"/>
          </a:xfrm>
        </p:grpSpPr>
        <p:sp>
          <p:nvSpPr>
            <p:cNvPr id="43" name="椭圆 42">
              <a:extLst>
                <a:ext uri="{FF2B5EF4-FFF2-40B4-BE49-F238E27FC236}">
                  <a16:creationId xmlns="" xmlns:a16="http://schemas.microsoft.com/office/drawing/2014/main" id="{866D3B6B-6182-4720-B25A-3A77E60FD32E}"/>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 xmlns:a16="http://schemas.microsoft.com/office/drawing/2014/main" id="{76B3100B-E577-497E-8C9D-33DE299ECCD9}"/>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 xmlns:a16="http://schemas.microsoft.com/office/drawing/2014/main" id="{421535CF-7F78-41F9-951B-8A9DF9184D2B}"/>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 xmlns:a16="http://schemas.microsoft.com/office/drawing/2014/main" id="{858FF6C6-354C-4C3D-B880-4535280AF375}"/>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 xmlns:a16="http://schemas.microsoft.com/office/drawing/2014/main" id="{83551127-C01D-4D16-9DC9-C9020BB2C85C}"/>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 xmlns:a16="http://schemas.microsoft.com/office/drawing/2014/main" id="{9EFB0C41-D757-4E80-9D2B-B2D281E5DF6F}"/>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 xmlns:a16="http://schemas.microsoft.com/office/drawing/2014/main" id="{2C81A973-9F98-4DB7-80C2-6D6CBDA431BD}"/>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 xmlns:a16="http://schemas.microsoft.com/office/drawing/2014/main" id="{AEBAB29E-FEEF-48DC-82F3-0AF066D69778}"/>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6" name="图片 35"/>
          <p:cNvPicPr>
            <a:picLocks noChangeAspect="1"/>
          </p:cNvPicPr>
          <p:nvPr/>
        </p:nvPicPr>
        <p:blipFill>
          <a:blip r:embed="rId3">
            <a:grayscl/>
          </a:blip>
          <a:stretch>
            <a:fillRect/>
          </a:stretch>
        </p:blipFill>
        <p:spPr>
          <a:xfrm>
            <a:off x="-1" y="3817935"/>
            <a:ext cx="2166755" cy="1992313"/>
          </a:xfrm>
          <a:prstGeom prst="rect">
            <a:avLst/>
          </a:prstGeom>
        </p:spPr>
      </p:pic>
      <p:pic>
        <p:nvPicPr>
          <p:cNvPr id="37" name="图片 36"/>
          <p:cNvPicPr>
            <a:picLocks noChangeAspect="1"/>
          </p:cNvPicPr>
          <p:nvPr/>
        </p:nvPicPr>
        <p:blipFill>
          <a:blip r:embed="rId4">
            <a:duotone>
              <a:prstClr val="black"/>
              <a:schemeClr val="tx2">
                <a:tint val="45000"/>
                <a:satMod val="400000"/>
              </a:schemeClr>
            </a:duotone>
          </a:blip>
          <a:stretch>
            <a:fillRect/>
          </a:stretch>
        </p:blipFill>
        <p:spPr>
          <a:xfrm>
            <a:off x="2166754" y="3817935"/>
            <a:ext cx="2166754" cy="1992313"/>
          </a:xfrm>
          <a:prstGeom prst="rect">
            <a:avLst/>
          </a:prstGeom>
        </p:spPr>
      </p:pic>
      <p:pic>
        <p:nvPicPr>
          <p:cNvPr id="38" name="图片 37"/>
          <p:cNvPicPr>
            <a:picLocks noChangeAspect="1"/>
          </p:cNvPicPr>
          <p:nvPr/>
        </p:nvPicPr>
        <p:blipFill>
          <a:blip r:embed="rId5">
            <a:grayscl/>
          </a:blip>
          <a:stretch>
            <a:fillRect/>
          </a:stretch>
        </p:blipFill>
        <p:spPr>
          <a:xfrm>
            <a:off x="4333508" y="3817935"/>
            <a:ext cx="2166754" cy="1992313"/>
          </a:xfrm>
          <a:prstGeom prst="rect">
            <a:avLst/>
          </a:prstGeom>
        </p:spPr>
      </p:pic>
      <p:pic>
        <p:nvPicPr>
          <p:cNvPr id="39" name="图片 38"/>
          <p:cNvPicPr>
            <a:picLocks noChangeAspect="1"/>
          </p:cNvPicPr>
          <p:nvPr/>
        </p:nvPicPr>
        <p:blipFill>
          <a:blip r:embed="rId6">
            <a:duotone>
              <a:prstClr val="black"/>
              <a:schemeClr val="tx2">
                <a:tint val="45000"/>
                <a:satMod val="400000"/>
              </a:schemeClr>
            </a:duotone>
          </a:blip>
          <a:stretch>
            <a:fillRect/>
          </a:stretch>
        </p:blipFill>
        <p:spPr>
          <a:xfrm>
            <a:off x="6500262" y="3817935"/>
            <a:ext cx="2166755" cy="1992313"/>
          </a:xfrm>
          <a:prstGeom prst="rect">
            <a:avLst/>
          </a:prstGeom>
        </p:spPr>
      </p:pic>
      <p:pic>
        <p:nvPicPr>
          <p:cNvPr id="40" name="图片 39"/>
          <p:cNvPicPr>
            <a:picLocks noChangeAspect="1"/>
          </p:cNvPicPr>
          <p:nvPr/>
        </p:nvPicPr>
        <p:blipFill>
          <a:blip r:embed="rId7">
            <a:grayscl/>
          </a:blip>
          <a:stretch>
            <a:fillRect/>
          </a:stretch>
        </p:blipFill>
        <p:spPr>
          <a:xfrm>
            <a:off x="8667017" y="3817935"/>
            <a:ext cx="2166755" cy="1992313"/>
          </a:xfrm>
          <a:prstGeom prst="rect">
            <a:avLst/>
          </a:prstGeom>
        </p:spPr>
      </p:pic>
      <p:pic>
        <p:nvPicPr>
          <p:cNvPr id="46" name="图片 45"/>
          <p:cNvPicPr>
            <a:picLocks noChangeAspect="1"/>
          </p:cNvPicPr>
          <p:nvPr/>
        </p:nvPicPr>
        <p:blipFill>
          <a:blip r:embed="rId8">
            <a:duotone>
              <a:prstClr val="black"/>
              <a:schemeClr val="tx2">
                <a:tint val="45000"/>
                <a:satMod val="400000"/>
              </a:schemeClr>
            </a:duotone>
          </a:blip>
          <a:stretch>
            <a:fillRect/>
          </a:stretch>
        </p:blipFill>
        <p:spPr>
          <a:xfrm>
            <a:off x="10833771" y="3817935"/>
            <a:ext cx="1943100" cy="1992313"/>
          </a:xfrm>
          <a:prstGeom prst="rect">
            <a:avLst/>
          </a:prstGeom>
        </p:spPr>
      </p:pic>
      <p:pic>
        <p:nvPicPr>
          <p:cNvPr id="47" name="图片 46"/>
          <p:cNvPicPr>
            <a:picLocks noChangeAspect="1"/>
          </p:cNvPicPr>
          <p:nvPr/>
        </p:nvPicPr>
        <p:blipFill>
          <a:blip r:embed="rId9">
            <a:grayscl/>
          </a:blip>
          <a:stretch>
            <a:fillRect/>
          </a:stretch>
        </p:blipFill>
        <p:spPr>
          <a:xfrm>
            <a:off x="6095997" y="1825622"/>
            <a:ext cx="2166755" cy="1992313"/>
          </a:xfrm>
          <a:prstGeom prst="rect">
            <a:avLst/>
          </a:prstGeom>
        </p:spPr>
      </p:pic>
      <p:pic>
        <p:nvPicPr>
          <p:cNvPr id="48" name="图片 47"/>
          <p:cNvPicPr>
            <a:picLocks noChangeAspect="1"/>
          </p:cNvPicPr>
          <p:nvPr/>
        </p:nvPicPr>
        <p:blipFill>
          <a:blip r:embed="rId10">
            <a:duotone>
              <a:prstClr val="black"/>
              <a:schemeClr val="tx2">
                <a:tint val="45000"/>
                <a:satMod val="400000"/>
              </a:schemeClr>
            </a:duotone>
          </a:blip>
          <a:stretch>
            <a:fillRect/>
          </a:stretch>
        </p:blipFill>
        <p:spPr>
          <a:xfrm>
            <a:off x="8260481" y="1815158"/>
            <a:ext cx="2166755" cy="2002777"/>
          </a:xfrm>
          <a:prstGeom prst="rect">
            <a:avLst/>
          </a:prstGeom>
        </p:spPr>
      </p:pic>
      <p:pic>
        <p:nvPicPr>
          <p:cNvPr id="49" name="图片 48"/>
          <p:cNvPicPr>
            <a:picLocks noChangeAspect="1"/>
          </p:cNvPicPr>
          <p:nvPr/>
        </p:nvPicPr>
        <p:blipFill>
          <a:blip r:embed="rId11">
            <a:grayscl/>
          </a:blip>
          <a:stretch>
            <a:fillRect/>
          </a:stretch>
        </p:blipFill>
        <p:spPr>
          <a:xfrm>
            <a:off x="10424965" y="1825623"/>
            <a:ext cx="2059469" cy="1992312"/>
          </a:xfrm>
          <a:prstGeom prst="rect">
            <a:avLst/>
          </a:prstGeom>
        </p:spPr>
      </p:pic>
      <p:sp>
        <p:nvSpPr>
          <p:cNvPr id="50" name="矩形 49"/>
          <p:cNvSpPr/>
          <p:nvPr/>
        </p:nvSpPr>
        <p:spPr>
          <a:xfrm>
            <a:off x="-4776" y="1815158"/>
            <a:ext cx="6127298" cy="2002777"/>
          </a:xfrm>
          <a:prstGeom prst="rect">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gency FB" panose="020B0503020202020204" pitchFamily="34" charset="0"/>
            </a:endParaRPr>
          </a:p>
        </p:txBody>
      </p:sp>
      <p:grpSp>
        <p:nvGrpSpPr>
          <p:cNvPr id="60" name="组合 59"/>
          <p:cNvGrpSpPr/>
          <p:nvPr/>
        </p:nvGrpSpPr>
        <p:grpSpPr>
          <a:xfrm>
            <a:off x="596121" y="2124955"/>
            <a:ext cx="5271279" cy="1241402"/>
            <a:chOff x="5688508" y="2242077"/>
            <a:chExt cx="5271279" cy="1241402"/>
          </a:xfrm>
        </p:grpSpPr>
        <p:sp>
          <p:nvSpPr>
            <p:cNvPr id="61" name="文本框 60"/>
            <p:cNvSpPr txBox="1"/>
            <p:nvPr/>
          </p:nvSpPr>
          <p:spPr>
            <a:xfrm>
              <a:off x="6768983" y="2242077"/>
              <a:ext cx="1422184" cy="461665"/>
            </a:xfrm>
            <a:prstGeom prst="rect">
              <a:avLst/>
            </a:prstGeom>
            <a:noFill/>
          </p:spPr>
          <p:txBody>
            <a:bodyPr wrap="none" rtlCol="0">
              <a:spAutoFit/>
            </a:bodyPr>
            <a:lstStyle/>
            <a:p>
              <a:r>
                <a:rPr lang="zh-CN" altLang="en-US" sz="2400" b="1" dirty="0">
                  <a:solidFill>
                    <a:prstClr val="white"/>
                  </a:solidFill>
                  <a:latin typeface="Agency FB" panose="020B0503020202020204" pitchFamily="34" charset="0"/>
                  <a:cs typeface="Arial" panose="020B0604020202020204" pitchFamily="34" charset="0"/>
                </a:rPr>
                <a:t>产品介绍</a:t>
              </a:r>
            </a:p>
          </p:txBody>
        </p:sp>
        <p:sp>
          <p:nvSpPr>
            <p:cNvPr id="62" name="Freeform 73"/>
            <p:cNvSpPr>
              <a:spLocks noEditPoints="1"/>
            </p:cNvSpPr>
            <p:nvPr/>
          </p:nvSpPr>
          <p:spPr bwMode="auto">
            <a:xfrm>
              <a:off x="5688508" y="2442387"/>
              <a:ext cx="814980" cy="869054"/>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gency FB" panose="020B0503020202020204" pitchFamily="34" charset="0"/>
              </a:endParaRPr>
            </a:p>
          </p:txBody>
        </p:sp>
        <p:sp>
          <p:nvSpPr>
            <p:cNvPr id="63" name="矩形 62"/>
            <p:cNvSpPr/>
            <p:nvPr/>
          </p:nvSpPr>
          <p:spPr>
            <a:xfrm>
              <a:off x="6768983" y="2652482"/>
              <a:ext cx="4190804" cy="830997"/>
            </a:xfrm>
            <a:prstGeom prst="rect">
              <a:avLst/>
            </a:prstGeom>
          </p:spPr>
          <p:txBody>
            <a:bodyPr wrap="square">
              <a:spAutoFit/>
            </a:bodyPr>
            <a:lstStyle/>
            <a:p>
              <a:r>
                <a:rPr lang="en-US" altLang="zh-CN" sz="1600" dirty="0">
                  <a:solidFill>
                    <a:prstClr val="white"/>
                  </a:solidFill>
                  <a:latin typeface="Agency FB" panose="020B0503020202020204" pitchFamily="34" charset="0"/>
                </a:rPr>
                <a:t>By faith I mean a vision of good one cherishes and the enthusiasm that pushes one to seek its fulfillment regardless of obstacles. </a:t>
              </a:r>
              <a:endParaRPr lang="zh-CN" altLang="en-US" sz="1600" dirty="0">
                <a:solidFill>
                  <a:prstClr val="white"/>
                </a:solidFill>
                <a:latin typeface="Agency FB" panose="020B0503020202020204" pitchFamily="34" charset="0"/>
              </a:endParaRPr>
            </a:p>
          </p:txBody>
        </p:sp>
      </p:grpSp>
    </p:spTree>
    <p:extLst>
      <p:ext uri="{BB962C8B-B14F-4D97-AF65-F5344CB8AC3E}">
        <p14:creationId xmlns:p14="http://schemas.microsoft.com/office/powerpoint/2010/main" val="3292988409"/>
      </p:ext>
    </p:extLst>
  </p:cSld>
  <p:clrMapOvr>
    <a:masterClrMapping/>
  </p:clrMapOvr>
  <p:transition spd="slow"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up)">
                                      <p:cBhvr>
                                        <p:cTn id="7" dur="500"/>
                                        <p:tgtEl>
                                          <p:spTgt spid="5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60"/>
                                        </p:tgtEl>
                                        <p:attrNameLst>
                                          <p:attrName>style.visibility</p:attrName>
                                        </p:attrNameLst>
                                      </p:cBhvr>
                                      <p:to>
                                        <p:strVal val="visible"/>
                                      </p:to>
                                    </p:set>
                                    <p:animEffect transition="in" filter="dissolve">
                                      <p:cBhvr>
                                        <p:cTn id="11" dur="500"/>
                                        <p:tgtEl>
                                          <p:spTgt spid="60"/>
                                        </p:tgtEl>
                                      </p:cBhvr>
                                    </p:animEffect>
                                  </p:childTnLst>
                                </p:cTn>
                              </p:par>
                            </p:childTnLst>
                          </p:cTn>
                        </p:par>
                        <p:par>
                          <p:cTn id="12" fill="hold">
                            <p:stCondLst>
                              <p:cond delay="1000"/>
                            </p:stCondLst>
                            <p:childTnLst>
                              <p:par>
                                <p:cTn id="13" presetID="9" presetClass="entr" presetSubtype="0" fill="hold" nodeType="afterEffect">
                                  <p:stCondLst>
                                    <p:cond delay="750"/>
                                  </p:stCondLst>
                                  <p:childTnLst>
                                    <p:set>
                                      <p:cBhvr>
                                        <p:cTn id="14" dur="1" fill="hold">
                                          <p:stCondLst>
                                            <p:cond delay="0"/>
                                          </p:stCondLst>
                                        </p:cTn>
                                        <p:tgtEl>
                                          <p:spTgt spid="47"/>
                                        </p:tgtEl>
                                        <p:attrNameLst>
                                          <p:attrName>style.visibility</p:attrName>
                                        </p:attrNameLst>
                                      </p:cBhvr>
                                      <p:to>
                                        <p:strVal val="visible"/>
                                      </p:to>
                                    </p:set>
                                    <p:animEffect transition="in" filter="dissolve">
                                      <p:cBhvr>
                                        <p:cTn id="15" dur="500"/>
                                        <p:tgtEl>
                                          <p:spTgt spid="47"/>
                                        </p:tgtEl>
                                      </p:cBhvr>
                                    </p:animEffect>
                                  </p:childTnLst>
                                </p:cTn>
                              </p:par>
                              <p:par>
                                <p:cTn id="16" presetID="9" presetClass="entr" presetSubtype="0" fill="hold" nodeType="withEffect">
                                  <p:stCondLst>
                                    <p:cond delay="500"/>
                                  </p:stCondLst>
                                  <p:childTnLst>
                                    <p:set>
                                      <p:cBhvr>
                                        <p:cTn id="17" dur="1" fill="hold">
                                          <p:stCondLst>
                                            <p:cond delay="0"/>
                                          </p:stCondLst>
                                        </p:cTn>
                                        <p:tgtEl>
                                          <p:spTgt spid="48"/>
                                        </p:tgtEl>
                                        <p:attrNameLst>
                                          <p:attrName>style.visibility</p:attrName>
                                        </p:attrNameLst>
                                      </p:cBhvr>
                                      <p:to>
                                        <p:strVal val="visible"/>
                                      </p:to>
                                    </p:set>
                                    <p:animEffect transition="in" filter="dissolve">
                                      <p:cBhvr>
                                        <p:cTn id="18" dur="500"/>
                                        <p:tgtEl>
                                          <p:spTgt spid="48"/>
                                        </p:tgtEl>
                                      </p:cBhvr>
                                    </p:animEffect>
                                  </p:childTnLst>
                                </p:cTn>
                              </p:par>
                              <p:par>
                                <p:cTn id="19" presetID="9"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dissolve">
                                      <p:cBhvr>
                                        <p:cTn id="21" dur="500"/>
                                        <p:tgtEl>
                                          <p:spTgt spid="49"/>
                                        </p:tgtEl>
                                      </p:cBhvr>
                                    </p:animEffect>
                                  </p:childTnLst>
                                </p:cTn>
                              </p:par>
                              <p:par>
                                <p:cTn id="22" presetID="9" presetClass="entr" presetSubtype="0" fill="hold" nodeType="withEffect">
                                  <p:stCondLst>
                                    <p:cond delay="750"/>
                                  </p:stCondLst>
                                  <p:childTnLst>
                                    <p:set>
                                      <p:cBhvr>
                                        <p:cTn id="23" dur="1" fill="hold">
                                          <p:stCondLst>
                                            <p:cond delay="0"/>
                                          </p:stCondLst>
                                        </p:cTn>
                                        <p:tgtEl>
                                          <p:spTgt spid="46"/>
                                        </p:tgtEl>
                                        <p:attrNameLst>
                                          <p:attrName>style.visibility</p:attrName>
                                        </p:attrNameLst>
                                      </p:cBhvr>
                                      <p:to>
                                        <p:strVal val="visible"/>
                                      </p:to>
                                    </p:set>
                                    <p:animEffect transition="in" filter="dissolve">
                                      <p:cBhvr>
                                        <p:cTn id="24" dur="500"/>
                                        <p:tgtEl>
                                          <p:spTgt spid="46"/>
                                        </p:tgtEl>
                                      </p:cBhvr>
                                    </p:animEffect>
                                  </p:childTnLst>
                                </p:cTn>
                              </p:par>
                              <p:par>
                                <p:cTn id="25" presetID="9" presetClass="entr" presetSubtype="0" fill="hold" nodeType="withEffect">
                                  <p:stCondLst>
                                    <p:cond delay="500"/>
                                  </p:stCondLst>
                                  <p:childTnLst>
                                    <p:set>
                                      <p:cBhvr>
                                        <p:cTn id="26" dur="1" fill="hold">
                                          <p:stCondLst>
                                            <p:cond delay="0"/>
                                          </p:stCondLst>
                                        </p:cTn>
                                        <p:tgtEl>
                                          <p:spTgt spid="40"/>
                                        </p:tgtEl>
                                        <p:attrNameLst>
                                          <p:attrName>style.visibility</p:attrName>
                                        </p:attrNameLst>
                                      </p:cBhvr>
                                      <p:to>
                                        <p:strVal val="visible"/>
                                      </p:to>
                                    </p:set>
                                    <p:animEffect transition="in" filter="dissolve">
                                      <p:cBhvr>
                                        <p:cTn id="27" dur="500"/>
                                        <p:tgtEl>
                                          <p:spTgt spid="40"/>
                                        </p:tgtEl>
                                      </p:cBhvr>
                                    </p:animEffect>
                                  </p:childTnLst>
                                </p:cTn>
                              </p:par>
                              <p:par>
                                <p:cTn id="28" presetID="9" presetClass="entr" presetSubtype="0" fill="hold" nodeType="with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dissolve">
                                      <p:cBhvr>
                                        <p:cTn id="30" dur="500"/>
                                        <p:tgtEl>
                                          <p:spTgt spid="39"/>
                                        </p:tgtEl>
                                      </p:cBhvr>
                                    </p:animEffect>
                                  </p:childTnLst>
                                </p:cTn>
                              </p:par>
                              <p:par>
                                <p:cTn id="31" presetID="9" presetClass="entr" presetSubtype="0" fill="hold" nodeType="withEffect">
                                  <p:stCondLst>
                                    <p:cond delay="750"/>
                                  </p:stCondLst>
                                  <p:childTnLst>
                                    <p:set>
                                      <p:cBhvr>
                                        <p:cTn id="32" dur="1" fill="hold">
                                          <p:stCondLst>
                                            <p:cond delay="0"/>
                                          </p:stCondLst>
                                        </p:cTn>
                                        <p:tgtEl>
                                          <p:spTgt spid="37"/>
                                        </p:tgtEl>
                                        <p:attrNameLst>
                                          <p:attrName>style.visibility</p:attrName>
                                        </p:attrNameLst>
                                      </p:cBhvr>
                                      <p:to>
                                        <p:strVal val="visible"/>
                                      </p:to>
                                    </p:set>
                                    <p:animEffect transition="in" filter="dissolve">
                                      <p:cBhvr>
                                        <p:cTn id="33" dur="500"/>
                                        <p:tgtEl>
                                          <p:spTgt spid="37"/>
                                        </p:tgtEl>
                                      </p:cBhvr>
                                    </p:animEffect>
                                  </p:childTnLst>
                                </p:cTn>
                              </p:par>
                              <p:par>
                                <p:cTn id="34" presetID="9" presetClass="entr" presetSubtype="0" fill="hold" nodeType="withEffect">
                                  <p:stCondLst>
                                    <p:cond delay="500"/>
                                  </p:stCondLst>
                                  <p:childTnLst>
                                    <p:set>
                                      <p:cBhvr>
                                        <p:cTn id="35" dur="1" fill="hold">
                                          <p:stCondLst>
                                            <p:cond delay="0"/>
                                          </p:stCondLst>
                                        </p:cTn>
                                        <p:tgtEl>
                                          <p:spTgt spid="36"/>
                                        </p:tgtEl>
                                        <p:attrNameLst>
                                          <p:attrName>style.visibility</p:attrName>
                                        </p:attrNameLst>
                                      </p:cBhvr>
                                      <p:to>
                                        <p:strVal val="visible"/>
                                      </p:to>
                                    </p:set>
                                    <p:animEffect transition="in" filter="dissolve">
                                      <p:cBhvr>
                                        <p:cTn id="36" dur="500"/>
                                        <p:tgtEl>
                                          <p:spTgt spid="36"/>
                                        </p:tgtEl>
                                      </p:cBhvr>
                                    </p:animEffect>
                                  </p:childTnLst>
                                </p:cTn>
                              </p:par>
                              <p:par>
                                <p:cTn id="37" presetID="9" presetClass="entr" presetSubtype="0"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dissolve">
                                      <p:cBhvr>
                                        <p:cTn id="3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16099"/>
            <a:ext cx="12192000" cy="3911601"/>
          </a:xfrm>
          <a:prstGeom prst="rect">
            <a:avLst/>
          </a:prstGeom>
        </p:spPr>
      </p:pic>
      <p:grpSp>
        <p:nvGrpSpPr>
          <p:cNvPr id="22" name="组合 21">
            <a:extLst>
              <a:ext uri="{FF2B5EF4-FFF2-40B4-BE49-F238E27FC236}">
                <a16:creationId xmlns="" xmlns:a16="http://schemas.microsoft.com/office/drawing/2014/main" id="{77A7DB4C-3DAB-4585-8E68-9357018D2349}"/>
              </a:ext>
            </a:extLst>
          </p:cNvPr>
          <p:cNvGrpSpPr/>
          <p:nvPr/>
        </p:nvGrpSpPr>
        <p:grpSpPr>
          <a:xfrm rot="2837432">
            <a:off x="-1598404" y="-759951"/>
            <a:ext cx="4226169" cy="3054144"/>
            <a:chOff x="569602" y="-921225"/>
            <a:chExt cx="11136187" cy="8047838"/>
          </a:xfrm>
        </p:grpSpPr>
        <p:sp>
          <p:nvSpPr>
            <p:cNvPr id="23" name="椭圆 22">
              <a:extLst>
                <a:ext uri="{FF2B5EF4-FFF2-40B4-BE49-F238E27FC236}">
                  <a16:creationId xmlns="" xmlns:a16="http://schemas.microsoft.com/office/drawing/2014/main" id="{8883B1FB-9939-40D5-A623-5F02CF88808B}"/>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 xmlns:a16="http://schemas.microsoft.com/office/drawing/2014/main" id="{CBDD5EBD-2DBA-422E-98DF-ADA197C9A1BC}"/>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 xmlns:a16="http://schemas.microsoft.com/office/drawing/2014/main" id="{349BC5CD-58DE-4EB1-A093-49F8D7EB765A}"/>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 xmlns:a16="http://schemas.microsoft.com/office/drawing/2014/main" id="{D7FCA411-D222-467C-AB8A-158FFB7E06FE}"/>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 xmlns:a16="http://schemas.microsoft.com/office/drawing/2014/main" id="{2A5BD3F4-AFBF-480A-A58C-BDDEACF86454}"/>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 xmlns:a16="http://schemas.microsoft.com/office/drawing/2014/main" id="{2C4C283B-17F3-48D5-9DC4-1BF9DDFCBD9B}"/>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 xmlns:a16="http://schemas.microsoft.com/office/drawing/2014/main" id="{1B1EAF0C-3D61-41C5-BD7F-582A880B1EC7}"/>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 xmlns:a16="http://schemas.microsoft.com/office/drawing/2014/main" id="{C1D4C529-200D-443F-B1AD-7A99E213289E}"/>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a:extLst>
              <a:ext uri="{FF2B5EF4-FFF2-40B4-BE49-F238E27FC236}">
                <a16:creationId xmlns="" xmlns:a16="http://schemas.microsoft.com/office/drawing/2014/main" id="{6E3A6699-65D6-4B61-A545-0155BCA0EF96}"/>
              </a:ext>
            </a:extLst>
          </p:cNvPr>
          <p:cNvGrpSpPr/>
          <p:nvPr/>
        </p:nvGrpSpPr>
        <p:grpSpPr>
          <a:xfrm rot="6604501">
            <a:off x="8773714" y="5143094"/>
            <a:ext cx="4623511" cy="3341293"/>
            <a:chOff x="569602" y="-921225"/>
            <a:chExt cx="11136187" cy="8047838"/>
          </a:xfrm>
        </p:grpSpPr>
        <p:sp>
          <p:nvSpPr>
            <p:cNvPr id="46" name="椭圆 45">
              <a:extLst>
                <a:ext uri="{FF2B5EF4-FFF2-40B4-BE49-F238E27FC236}">
                  <a16:creationId xmlns="" xmlns:a16="http://schemas.microsoft.com/office/drawing/2014/main" id="{8373375C-EA4B-453C-9F6F-EECD9E65F79B}"/>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 xmlns:a16="http://schemas.microsoft.com/office/drawing/2014/main" id="{B6C93C25-09F0-4DBF-A039-30B9679D6737}"/>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 xmlns:a16="http://schemas.microsoft.com/office/drawing/2014/main" id="{BF9E532A-E3B2-43C7-B8A1-2473AFDCB960}"/>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 xmlns:a16="http://schemas.microsoft.com/office/drawing/2014/main" id="{8091FF9E-5C4B-48D4-A7B7-07BDECE4ADFD}"/>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 xmlns:a16="http://schemas.microsoft.com/office/drawing/2014/main" id="{2B67A4F1-59AD-429F-B26B-E38ED5A98098}"/>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 xmlns:a16="http://schemas.microsoft.com/office/drawing/2014/main" id="{9316746E-E7FE-4F7C-AC94-D9FE87AB62FB}"/>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 xmlns:a16="http://schemas.microsoft.com/office/drawing/2014/main" id="{52773C76-1686-4F1B-8A95-00EAD663FEE0}"/>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 xmlns:a16="http://schemas.microsoft.com/office/drawing/2014/main" id="{5F6243AE-F862-4169-8E1A-34CDA5B4D2AE}"/>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1" name="图片 20"/>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4064000" y="4487337"/>
            <a:ext cx="4064000" cy="2429933"/>
          </a:xfrm>
          <a:custGeom>
            <a:avLst/>
            <a:gdLst>
              <a:gd name="connsiteX0" fmla="*/ 0 w 4064000"/>
              <a:gd name="connsiteY0" fmla="*/ 0 h 2429933"/>
              <a:gd name="connsiteX1" fmla="*/ 4064000 w 4064000"/>
              <a:gd name="connsiteY1" fmla="*/ 0 h 2429933"/>
              <a:gd name="connsiteX2" fmla="*/ 4064000 w 4064000"/>
              <a:gd name="connsiteY2" fmla="*/ 2429933 h 2429933"/>
              <a:gd name="connsiteX3" fmla="*/ 0 w 4064000"/>
              <a:gd name="connsiteY3" fmla="*/ 2429933 h 2429933"/>
            </a:gdLst>
            <a:ahLst/>
            <a:cxnLst>
              <a:cxn ang="0">
                <a:pos x="connsiteX0" y="connsiteY0"/>
              </a:cxn>
              <a:cxn ang="0">
                <a:pos x="connsiteX1" y="connsiteY1"/>
              </a:cxn>
              <a:cxn ang="0">
                <a:pos x="connsiteX2" y="connsiteY2"/>
              </a:cxn>
              <a:cxn ang="0">
                <a:pos x="connsiteX3" y="connsiteY3"/>
              </a:cxn>
            </a:cxnLst>
            <a:rect l="l" t="t" r="r" b="b"/>
            <a:pathLst>
              <a:path w="4064000" h="2429933">
                <a:moveTo>
                  <a:pt x="0" y="0"/>
                </a:moveTo>
                <a:lnTo>
                  <a:pt x="4064000" y="0"/>
                </a:lnTo>
                <a:lnTo>
                  <a:pt x="4064000" y="2429933"/>
                </a:lnTo>
                <a:lnTo>
                  <a:pt x="0" y="2429933"/>
                </a:lnTo>
                <a:close/>
              </a:path>
            </a:pathLst>
          </a:custGeom>
        </p:spPr>
      </p:pic>
      <p:pic>
        <p:nvPicPr>
          <p:cNvPr id="19" name="图片 18"/>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4044950" y="-101604"/>
            <a:ext cx="4064000" cy="2429933"/>
          </a:xfrm>
          <a:custGeom>
            <a:avLst/>
            <a:gdLst>
              <a:gd name="connsiteX0" fmla="*/ 0 w 4064000"/>
              <a:gd name="connsiteY0" fmla="*/ 0 h 2429933"/>
              <a:gd name="connsiteX1" fmla="*/ 4064000 w 4064000"/>
              <a:gd name="connsiteY1" fmla="*/ 0 h 2429933"/>
              <a:gd name="connsiteX2" fmla="*/ 4064000 w 4064000"/>
              <a:gd name="connsiteY2" fmla="*/ 2429933 h 2429933"/>
              <a:gd name="connsiteX3" fmla="*/ 0 w 4064000"/>
              <a:gd name="connsiteY3" fmla="*/ 2429933 h 2429933"/>
            </a:gdLst>
            <a:ahLst/>
            <a:cxnLst>
              <a:cxn ang="0">
                <a:pos x="connsiteX0" y="connsiteY0"/>
              </a:cxn>
              <a:cxn ang="0">
                <a:pos x="connsiteX1" y="connsiteY1"/>
              </a:cxn>
              <a:cxn ang="0">
                <a:pos x="connsiteX2" y="connsiteY2"/>
              </a:cxn>
              <a:cxn ang="0">
                <a:pos x="connsiteX3" y="connsiteY3"/>
              </a:cxn>
            </a:cxnLst>
            <a:rect l="l" t="t" r="r" b="b"/>
            <a:pathLst>
              <a:path w="4064000" h="2429933">
                <a:moveTo>
                  <a:pt x="0" y="0"/>
                </a:moveTo>
                <a:lnTo>
                  <a:pt x="4064000" y="0"/>
                </a:lnTo>
                <a:lnTo>
                  <a:pt x="4064000" y="2429933"/>
                </a:lnTo>
                <a:lnTo>
                  <a:pt x="0" y="2429933"/>
                </a:lnTo>
                <a:close/>
              </a:path>
            </a:pathLst>
          </a:custGeom>
        </p:spPr>
      </p:pic>
      <p:pic>
        <p:nvPicPr>
          <p:cNvPr id="18" name="图片 17"/>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8108950" y="-101604"/>
            <a:ext cx="4064000" cy="2429933"/>
          </a:xfrm>
          <a:custGeom>
            <a:avLst/>
            <a:gdLst>
              <a:gd name="connsiteX0" fmla="*/ 0 w 4064000"/>
              <a:gd name="connsiteY0" fmla="*/ 0 h 2429933"/>
              <a:gd name="connsiteX1" fmla="*/ 4064000 w 4064000"/>
              <a:gd name="connsiteY1" fmla="*/ 0 h 2429933"/>
              <a:gd name="connsiteX2" fmla="*/ 4064000 w 4064000"/>
              <a:gd name="connsiteY2" fmla="*/ 2429933 h 2429933"/>
              <a:gd name="connsiteX3" fmla="*/ 0 w 4064000"/>
              <a:gd name="connsiteY3" fmla="*/ 2429933 h 2429933"/>
            </a:gdLst>
            <a:ahLst/>
            <a:cxnLst>
              <a:cxn ang="0">
                <a:pos x="connsiteX0" y="connsiteY0"/>
              </a:cxn>
              <a:cxn ang="0">
                <a:pos x="connsiteX1" y="connsiteY1"/>
              </a:cxn>
              <a:cxn ang="0">
                <a:pos x="connsiteX2" y="connsiteY2"/>
              </a:cxn>
              <a:cxn ang="0">
                <a:pos x="connsiteX3" y="connsiteY3"/>
              </a:cxn>
            </a:cxnLst>
            <a:rect l="l" t="t" r="r" b="b"/>
            <a:pathLst>
              <a:path w="4064000" h="2429933">
                <a:moveTo>
                  <a:pt x="0" y="0"/>
                </a:moveTo>
                <a:lnTo>
                  <a:pt x="4064000" y="0"/>
                </a:lnTo>
                <a:lnTo>
                  <a:pt x="4064000" y="2429933"/>
                </a:lnTo>
                <a:lnTo>
                  <a:pt x="0" y="2429933"/>
                </a:lnTo>
                <a:close/>
              </a:path>
            </a:pathLst>
          </a:custGeom>
        </p:spPr>
      </p:pic>
      <p:sp>
        <p:nvSpPr>
          <p:cNvPr id="37" name="任意多边形 36"/>
          <p:cNvSpPr/>
          <p:nvPr/>
        </p:nvSpPr>
        <p:spPr>
          <a:xfrm>
            <a:off x="-19050" y="-101604"/>
            <a:ext cx="4285812" cy="2429933"/>
          </a:xfrm>
          <a:custGeom>
            <a:avLst/>
            <a:gdLst>
              <a:gd name="connsiteX0" fmla="*/ 0 w 4285812"/>
              <a:gd name="connsiteY0" fmla="*/ 0 h 2429933"/>
              <a:gd name="connsiteX1" fmla="*/ 4064000 w 4285812"/>
              <a:gd name="connsiteY1" fmla="*/ 0 h 2429933"/>
              <a:gd name="connsiteX2" fmla="*/ 4064000 w 4285812"/>
              <a:gd name="connsiteY2" fmla="*/ 1187944 h 2429933"/>
              <a:gd name="connsiteX3" fmla="*/ 4285812 w 4285812"/>
              <a:gd name="connsiteY3" fmla="*/ 1316595 h 2429933"/>
              <a:gd name="connsiteX4" fmla="*/ 4064000 w 4285812"/>
              <a:gd name="connsiteY4" fmla="*/ 1445246 h 2429933"/>
              <a:gd name="connsiteX5" fmla="*/ 4064000 w 4285812"/>
              <a:gd name="connsiteY5" fmla="*/ 2429933 h 2429933"/>
              <a:gd name="connsiteX6" fmla="*/ 0 w 4285812"/>
              <a:gd name="connsiteY6" fmla="*/ 2429933 h 2429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85812" h="2429933">
                <a:moveTo>
                  <a:pt x="0" y="0"/>
                </a:moveTo>
                <a:lnTo>
                  <a:pt x="4064000" y="0"/>
                </a:lnTo>
                <a:lnTo>
                  <a:pt x="4064000" y="1187944"/>
                </a:lnTo>
                <a:lnTo>
                  <a:pt x="4285812" y="1316595"/>
                </a:lnTo>
                <a:lnTo>
                  <a:pt x="4064000" y="1445246"/>
                </a:lnTo>
                <a:lnTo>
                  <a:pt x="4064000" y="2429933"/>
                </a:lnTo>
                <a:lnTo>
                  <a:pt x="0" y="2429933"/>
                </a:lnTo>
                <a:close/>
              </a:path>
            </a:pathLst>
          </a:custGeom>
          <a:solidFill>
            <a:srgbClr val="2EB0A2">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pic>
        <p:nvPicPr>
          <p:cNvPr id="20" name="图片 19"/>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0" y="4487336"/>
            <a:ext cx="4064000" cy="2429933"/>
          </a:xfrm>
          <a:custGeom>
            <a:avLst/>
            <a:gdLst>
              <a:gd name="connsiteX0" fmla="*/ 0 w 4064000"/>
              <a:gd name="connsiteY0" fmla="*/ 0 h 2429933"/>
              <a:gd name="connsiteX1" fmla="*/ 4064000 w 4064000"/>
              <a:gd name="connsiteY1" fmla="*/ 0 h 2429933"/>
              <a:gd name="connsiteX2" fmla="*/ 4064000 w 4064000"/>
              <a:gd name="connsiteY2" fmla="*/ 2429933 h 2429933"/>
              <a:gd name="connsiteX3" fmla="*/ 0 w 4064000"/>
              <a:gd name="connsiteY3" fmla="*/ 2429933 h 2429933"/>
            </a:gdLst>
            <a:ahLst/>
            <a:cxnLst>
              <a:cxn ang="0">
                <a:pos x="connsiteX0" y="connsiteY0"/>
              </a:cxn>
              <a:cxn ang="0">
                <a:pos x="connsiteX1" y="connsiteY1"/>
              </a:cxn>
              <a:cxn ang="0">
                <a:pos x="connsiteX2" y="connsiteY2"/>
              </a:cxn>
              <a:cxn ang="0">
                <a:pos x="connsiteX3" y="connsiteY3"/>
              </a:cxn>
            </a:cxnLst>
            <a:rect l="l" t="t" r="r" b="b"/>
            <a:pathLst>
              <a:path w="4064000" h="2429933">
                <a:moveTo>
                  <a:pt x="0" y="0"/>
                </a:moveTo>
                <a:lnTo>
                  <a:pt x="4064000" y="0"/>
                </a:lnTo>
                <a:lnTo>
                  <a:pt x="4064000" y="2429933"/>
                </a:lnTo>
                <a:lnTo>
                  <a:pt x="0" y="2429933"/>
                </a:lnTo>
                <a:close/>
              </a:path>
            </a:pathLst>
          </a:custGeom>
        </p:spPr>
      </p:pic>
      <p:sp>
        <p:nvSpPr>
          <p:cNvPr id="24" name="矩形 23"/>
          <p:cNvSpPr/>
          <p:nvPr/>
        </p:nvSpPr>
        <p:spPr>
          <a:xfrm>
            <a:off x="0" y="2328325"/>
            <a:ext cx="12192000" cy="2159007"/>
          </a:xfrm>
          <a:prstGeom prst="rect">
            <a:avLst/>
          </a:prstGeom>
          <a:solidFill>
            <a:srgbClr val="30748D">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文本框 24"/>
          <p:cNvSpPr txBox="1"/>
          <p:nvPr/>
        </p:nvSpPr>
        <p:spPr>
          <a:xfrm>
            <a:off x="4613864" y="3084666"/>
            <a:ext cx="2964273" cy="646331"/>
          </a:xfrm>
          <a:prstGeom prst="rect">
            <a:avLst/>
          </a:prstGeom>
          <a:noFill/>
        </p:spPr>
        <p:txBody>
          <a:bodyPr wrap="none" rtlCol="0">
            <a:spAutoFit/>
          </a:bodyPr>
          <a:lstStyle/>
          <a:p>
            <a:pPr algn="ctr"/>
            <a:r>
              <a:rPr lang="zh-CN" altLang="en-US" sz="3600" b="1" dirty="0" smtClean="0">
                <a:solidFill>
                  <a:prstClr val="white"/>
                </a:solidFill>
                <a:latin typeface="Agency FB" panose="020B0503020202020204" pitchFamily="34" charset="0"/>
                <a:cs typeface="Arial" panose="020B0604020202020204" pitchFamily="34" charset="0"/>
              </a:rPr>
              <a:t>年终成果汇报</a:t>
            </a:r>
            <a:endParaRPr lang="zh-CN" altLang="en-US" sz="3600" b="1" dirty="0">
              <a:solidFill>
                <a:prstClr val="white"/>
              </a:solidFill>
              <a:latin typeface="Agency FB" panose="020B0503020202020204" pitchFamily="34" charset="0"/>
              <a:cs typeface="Arial" panose="020B0604020202020204" pitchFamily="34" charset="0"/>
            </a:endParaRPr>
          </a:p>
        </p:txBody>
      </p:sp>
      <p:grpSp>
        <p:nvGrpSpPr>
          <p:cNvPr id="30" name="组合 29"/>
          <p:cNvGrpSpPr/>
          <p:nvPr/>
        </p:nvGrpSpPr>
        <p:grpSpPr>
          <a:xfrm>
            <a:off x="712508" y="554570"/>
            <a:ext cx="3027642" cy="1089380"/>
            <a:chOff x="731558" y="674333"/>
            <a:chExt cx="3027642" cy="1089380"/>
          </a:xfrm>
        </p:grpSpPr>
        <p:sp>
          <p:nvSpPr>
            <p:cNvPr id="26" name="文本框 25"/>
            <p:cNvSpPr txBox="1"/>
            <p:nvPr/>
          </p:nvSpPr>
          <p:spPr>
            <a:xfrm>
              <a:off x="731558" y="674333"/>
              <a:ext cx="1098379" cy="369332"/>
            </a:xfrm>
            <a:prstGeom prst="rect">
              <a:avLst/>
            </a:prstGeom>
            <a:noFill/>
          </p:spPr>
          <p:txBody>
            <a:bodyPr wrap="none" rtlCol="0">
              <a:spAutoFit/>
            </a:bodyPr>
            <a:lstStyle/>
            <a:p>
              <a:pPr algn="ctr"/>
              <a:r>
                <a:rPr lang="en-US" altLang="zh-CN" b="1" dirty="0">
                  <a:solidFill>
                    <a:prstClr val="white"/>
                  </a:solidFill>
                  <a:latin typeface="Agency FB" panose="020B0503020202020204" pitchFamily="34" charset="0"/>
                  <a:ea typeface="微软雅黑 Light" panose="020B0502040204020203" pitchFamily="34" charset="-122"/>
                </a:rPr>
                <a:t>Information</a:t>
              </a:r>
              <a:endParaRPr lang="zh-CN" altLang="en-US" b="1" dirty="0">
                <a:solidFill>
                  <a:prstClr val="white"/>
                </a:solidFill>
                <a:latin typeface="Agency FB" panose="020B0503020202020204" pitchFamily="34" charset="0"/>
                <a:ea typeface="微软雅黑 Light" panose="020B0502040204020203" pitchFamily="34" charset="-122"/>
              </a:endParaRPr>
            </a:p>
          </p:txBody>
        </p:sp>
        <p:sp>
          <p:nvSpPr>
            <p:cNvPr id="27" name="矩形 26"/>
            <p:cNvSpPr/>
            <p:nvPr/>
          </p:nvSpPr>
          <p:spPr>
            <a:xfrm>
              <a:off x="731558" y="903421"/>
              <a:ext cx="3027642" cy="461665"/>
            </a:xfrm>
            <a:prstGeom prst="rect">
              <a:avLst/>
            </a:prstGeom>
          </p:spPr>
          <p:txBody>
            <a:bodyPr wrap="square">
              <a:spAutoFit/>
            </a:bodyPr>
            <a:lstStyle/>
            <a:p>
              <a:r>
                <a:rPr lang="zh-CN" altLang="en-US" sz="1200" dirty="0">
                  <a:solidFill>
                    <a:prstClr val="white"/>
                  </a:solidFill>
                  <a:latin typeface="Agency FB" panose="020B0503020202020204" pitchFamily="34" charset="0"/>
                </a:rPr>
                <a:t>when he was a little boy ask the indulgence of the children who may read this book for</a:t>
              </a:r>
            </a:p>
          </p:txBody>
        </p:sp>
        <p:sp>
          <p:nvSpPr>
            <p:cNvPr id="28" name="圆角矩形 27"/>
            <p:cNvSpPr/>
            <p:nvPr/>
          </p:nvSpPr>
          <p:spPr>
            <a:xfrm>
              <a:off x="825500" y="1460500"/>
              <a:ext cx="908050" cy="303213"/>
            </a:xfrm>
            <a:prstGeom prst="roundRect">
              <a:avLst/>
            </a:prstGeom>
            <a:noFill/>
            <a:ln w="25400">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文本框 28"/>
            <p:cNvSpPr txBox="1"/>
            <p:nvPr/>
          </p:nvSpPr>
          <p:spPr>
            <a:xfrm>
              <a:off x="1062158" y="1460499"/>
              <a:ext cx="434734" cy="276999"/>
            </a:xfrm>
            <a:prstGeom prst="rect">
              <a:avLst/>
            </a:prstGeom>
            <a:noFill/>
          </p:spPr>
          <p:txBody>
            <a:bodyPr wrap="none" rtlCol="0">
              <a:spAutoFit/>
            </a:bodyPr>
            <a:lstStyle/>
            <a:p>
              <a:pPr algn="ctr"/>
              <a:r>
                <a:rPr lang="en-US" altLang="zh-CN" sz="1200" b="1" dirty="0">
                  <a:solidFill>
                    <a:prstClr val="white"/>
                  </a:solidFill>
                  <a:latin typeface="Agency FB" panose="020B0503020202020204" pitchFamily="34" charset="0"/>
                  <a:ea typeface="微软雅黑 Light" panose="020B0502040204020203" pitchFamily="34" charset="-122"/>
                </a:rPr>
                <a:t>20111</a:t>
              </a:r>
              <a:endParaRPr lang="zh-CN" altLang="en-US" sz="1200" b="1" dirty="0">
                <a:solidFill>
                  <a:prstClr val="white"/>
                </a:solidFill>
                <a:latin typeface="Agency FB" panose="020B0503020202020204" pitchFamily="34" charset="0"/>
                <a:ea typeface="微软雅黑 Light" panose="020B0502040204020203" pitchFamily="34" charset="-122"/>
              </a:endParaRPr>
            </a:p>
          </p:txBody>
        </p:sp>
      </p:grpSp>
      <p:sp>
        <p:nvSpPr>
          <p:cNvPr id="38" name="任意多边形 37"/>
          <p:cNvSpPr/>
          <p:nvPr/>
        </p:nvSpPr>
        <p:spPr>
          <a:xfrm flipH="1">
            <a:off x="7906188" y="4487334"/>
            <a:ext cx="4285812" cy="2429933"/>
          </a:xfrm>
          <a:custGeom>
            <a:avLst/>
            <a:gdLst>
              <a:gd name="connsiteX0" fmla="*/ 0 w 4285812"/>
              <a:gd name="connsiteY0" fmla="*/ 0 h 2429933"/>
              <a:gd name="connsiteX1" fmla="*/ 4064000 w 4285812"/>
              <a:gd name="connsiteY1" fmla="*/ 0 h 2429933"/>
              <a:gd name="connsiteX2" fmla="*/ 4064000 w 4285812"/>
              <a:gd name="connsiteY2" fmla="*/ 1187944 h 2429933"/>
              <a:gd name="connsiteX3" fmla="*/ 4285812 w 4285812"/>
              <a:gd name="connsiteY3" fmla="*/ 1316595 h 2429933"/>
              <a:gd name="connsiteX4" fmla="*/ 4064000 w 4285812"/>
              <a:gd name="connsiteY4" fmla="*/ 1445246 h 2429933"/>
              <a:gd name="connsiteX5" fmla="*/ 4064000 w 4285812"/>
              <a:gd name="connsiteY5" fmla="*/ 2429933 h 2429933"/>
              <a:gd name="connsiteX6" fmla="*/ 0 w 4285812"/>
              <a:gd name="connsiteY6" fmla="*/ 2429933 h 2429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85812" h="2429933">
                <a:moveTo>
                  <a:pt x="0" y="0"/>
                </a:moveTo>
                <a:lnTo>
                  <a:pt x="4064000" y="0"/>
                </a:lnTo>
                <a:lnTo>
                  <a:pt x="4064000" y="1187944"/>
                </a:lnTo>
                <a:lnTo>
                  <a:pt x="4285812" y="1316595"/>
                </a:lnTo>
                <a:lnTo>
                  <a:pt x="4064000" y="1445246"/>
                </a:lnTo>
                <a:lnTo>
                  <a:pt x="4064000" y="2429933"/>
                </a:lnTo>
                <a:lnTo>
                  <a:pt x="0" y="2429933"/>
                </a:lnTo>
                <a:close/>
              </a:path>
            </a:pathLst>
          </a:custGeom>
          <a:solidFill>
            <a:srgbClr val="2EB0A2">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1" name="组合 30"/>
          <p:cNvGrpSpPr/>
          <p:nvPr/>
        </p:nvGrpSpPr>
        <p:grpSpPr>
          <a:xfrm>
            <a:off x="8627129" y="5209096"/>
            <a:ext cx="3027642" cy="1089380"/>
            <a:chOff x="731558" y="674333"/>
            <a:chExt cx="3027642" cy="1089380"/>
          </a:xfrm>
        </p:grpSpPr>
        <p:sp>
          <p:nvSpPr>
            <p:cNvPr id="32" name="文本框 31"/>
            <p:cNvSpPr txBox="1"/>
            <p:nvPr/>
          </p:nvSpPr>
          <p:spPr>
            <a:xfrm>
              <a:off x="731558" y="674333"/>
              <a:ext cx="1098379" cy="369332"/>
            </a:xfrm>
            <a:prstGeom prst="rect">
              <a:avLst/>
            </a:prstGeom>
            <a:noFill/>
          </p:spPr>
          <p:txBody>
            <a:bodyPr wrap="none" rtlCol="0">
              <a:spAutoFit/>
            </a:bodyPr>
            <a:lstStyle/>
            <a:p>
              <a:pPr algn="ctr"/>
              <a:r>
                <a:rPr lang="en-US" altLang="zh-CN" b="1" dirty="0">
                  <a:solidFill>
                    <a:prstClr val="white"/>
                  </a:solidFill>
                  <a:latin typeface="Agency FB" panose="020B0503020202020204" pitchFamily="34" charset="0"/>
                  <a:ea typeface="微软雅黑 Light" panose="020B0502040204020203" pitchFamily="34" charset="-122"/>
                </a:rPr>
                <a:t>Information</a:t>
              </a:r>
              <a:endParaRPr lang="zh-CN" altLang="en-US" b="1" dirty="0">
                <a:solidFill>
                  <a:prstClr val="white"/>
                </a:solidFill>
                <a:latin typeface="Agency FB" panose="020B0503020202020204" pitchFamily="34" charset="0"/>
                <a:ea typeface="微软雅黑 Light" panose="020B0502040204020203" pitchFamily="34" charset="-122"/>
              </a:endParaRPr>
            </a:p>
          </p:txBody>
        </p:sp>
        <p:sp>
          <p:nvSpPr>
            <p:cNvPr id="33" name="矩形 32"/>
            <p:cNvSpPr/>
            <p:nvPr/>
          </p:nvSpPr>
          <p:spPr>
            <a:xfrm>
              <a:off x="731558" y="903421"/>
              <a:ext cx="3027642" cy="461665"/>
            </a:xfrm>
            <a:prstGeom prst="rect">
              <a:avLst/>
            </a:prstGeom>
          </p:spPr>
          <p:txBody>
            <a:bodyPr wrap="square">
              <a:spAutoFit/>
            </a:bodyPr>
            <a:lstStyle/>
            <a:p>
              <a:r>
                <a:rPr lang="zh-CN" altLang="en-US" sz="1200" dirty="0">
                  <a:solidFill>
                    <a:prstClr val="white"/>
                  </a:solidFill>
                  <a:latin typeface="Agency FB" panose="020B0503020202020204" pitchFamily="34" charset="0"/>
                </a:rPr>
                <a:t>when he was a little boy ask the indulgence of the children who may read this book for</a:t>
              </a:r>
            </a:p>
          </p:txBody>
        </p:sp>
        <p:sp>
          <p:nvSpPr>
            <p:cNvPr id="34" name="圆角矩形 33"/>
            <p:cNvSpPr/>
            <p:nvPr/>
          </p:nvSpPr>
          <p:spPr>
            <a:xfrm>
              <a:off x="825500" y="1460500"/>
              <a:ext cx="908050" cy="303213"/>
            </a:xfrm>
            <a:prstGeom prst="roundRect">
              <a:avLst/>
            </a:prstGeom>
            <a:noFill/>
            <a:ln w="25400">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文本框 34"/>
            <p:cNvSpPr txBox="1"/>
            <p:nvPr/>
          </p:nvSpPr>
          <p:spPr>
            <a:xfrm>
              <a:off x="1062158" y="1460499"/>
              <a:ext cx="434734" cy="276999"/>
            </a:xfrm>
            <a:prstGeom prst="rect">
              <a:avLst/>
            </a:prstGeom>
            <a:noFill/>
          </p:spPr>
          <p:txBody>
            <a:bodyPr wrap="none" rtlCol="0">
              <a:spAutoFit/>
            </a:bodyPr>
            <a:lstStyle/>
            <a:p>
              <a:pPr algn="ctr"/>
              <a:r>
                <a:rPr lang="en-US" altLang="zh-CN" sz="1200" b="1" dirty="0">
                  <a:solidFill>
                    <a:prstClr val="white"/>
                  </a:solidFill>
                  <a:latin typeface="Agency FB" panose="020B0503020202020204" pitchFamily="34" charset="0"/>
                  <a:ea typeface="微软雅黑 Light" panose="020B0502040204020203" pitchFamily="34" charset="-122"/>
                </a:rPr>
                <a:t>20111</a:t>
              </a:r>
              <a:endParaRPr lang="zh-CN" altLang="en-US" sz="1200" b="1" dirty="0">
                <a:solidFill>
                  <a:prstClr val="white"/>
                </a:solidFill>
                <a:latin typeface="Agency FB" panose="020B0503020202020204" pitchFamily="34" charset="0"/>
                <a:ea typeface="微软雅黑 Light" panose="020B0502040204020203" pitchFamily="34" charset="-122"/>
              </a:endParaRPr>
            </a:p>
          </p:txBody>
        </p:sp>
      </p:grpSp>
    </p:spTree>
    <p:extLst>
      <p:ext uri="{BB962C8B-B14F-4D97-AF65-F5344CB8AC3E}">
        <p14:creationId xmlns:p14="http://schemas.microsoft.com/office/powerpoint/2010/main" val="1934338473"/>
      </p:ext>
    </p:extLst>
  </p:cSld>
  <p:clrMapOvr>
    <a:masterClrMapping/>
  </p:clrMapOvr>
  <p:transition spd="slow" advTm="3000">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1851">
            <a:extLst>
              <a:ext uri="{FF2B5EF4-FFF2-40B4-BE49-F238E27FC236}">
                <a16:creationId xmlns="" xmlns:a16="http://schemas.microsoft.com/office/drawing/2014/main" id="{11BF1089-07A8-4515-B62E-81E9EA4BBAA7}"/>
              </a:ext>
            </a:extLst>
          </p:cNvPr>
          <p:cNvSpPr/>
          <p:nvPr/>
        </p:nvSpPr>
        <p:spPr>
          <a:xfrm>
            <a:off x="8859416" y="3118539"/>
            <a:ext cx="1102608" cy="338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nSpc>
                <a:spcPct val="120000"/>
              </a:lnSpc>
              <a:defRPr sz="3500">
                <a:solidFill>
                  <a:srgbClr val="53585F"/>
                </a:solidFill>
              </a:defRPr>
            </a:lvl1pPr>
          </a:lstStyle>
          <a:p>
            <a:pPr algn="ctr">
              <a:defRPr sz="1800">
                <a:solidFill>
                  <a:srgbClr val="000000"/>
                </a:solidFill>
              </a:defRPr>
            </a:pPr>
            <a:r>
              <a:rPr lang="zh-CN" altLang="en-US" sz="2000" b="1" dirty="0" smtClean="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未来展望</a:t>
            </a:r>
            <a:endParaRPr sz="2000" b="1"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endParaRPr>
          </a:p>
        </p:txBody>
      </p:sp>
      <p:sp>
        <p:nvSpPr>
          <p:cNvPr id="10" name="Shape 1852">
            <a:extLst>
              <a:ext uri="{FF2B5EF4-FFF2-40B4-BE49-F238E27FC236}">
                <a16:creationId xmlns="" xmlns:a16="http://schemas.microsoft.com/office/drawing/2014/main" id="{3C19D044-6843-4A2C-ADA8-14A9FC64E072}"/>
              </a:ext>
            </a:extLst>
          </p:cNvPr>
          <p:cNvSpPr/>
          <p:nvPr/>
        </p:nvSpPr>
        <p:spPr>
          <a:xfrm>
            <a:off x="7657978" y="2730124"/>
            <a:ext cx="1032832" cy="10328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p:spPr>
        <p:style>
          <a:lnRef idx="2">
            <a:schemeClr val="accent3">
              <a:shade val="50000"/>
            </a:schemeClr>
          </a:lnRef>
          <a:fillRef idx="1">
            <a:schemeClr val="accent3"/>
          </a:fillRef>
          <a:effectRef idx="0">
            <a:schemeClr val="accent3"/>
          </a:effectRef>
          <a:fontRef idx="minor">
            <a:schemeClr val="lt1"/>
          </a:fontRef>
        </p:style>
        <p:txBody>
          <a:bodyPr wrap="square" lIns="19049" tIns="19049" rIns="19049" bIns="19049" numCol="1" anchor="ctr">
            <a:noAutofit/>
          </a:bodyPr>
          <a:lstStyle/>
          <a:p>
            <a:pPr algn="ctr">
              <a:lnSpc>
                <a:spcPct val="120000"/>
              </a:lnSpc>
            </a:pPr>
            <a:r>
              <a:rPr lang="en-US" sz="24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02</a:t>
            </a:r>
            <a:endParaRPr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7" name="Shape 1865">
            <a:extLst>
              <a:ext uri="{FF2B5EF4-FFF2-40B4-BE49-F238E27FC236}">
                <a16:creationId xmlns="" xmlns:a16="http://schemas.microsoft.com/office/drawing/2014/main" id="{894FE05F-CF70-4E78-ADDF-19B745A8BD23}"/>
              </a:ext>
            </a:extLst>
          </p:cNvPr>
          <p:cNvSpPr/>
          <p:nvPr/>
        </p:nvSpPr>
        <p:spPr>
          <a:xfrm>
            <a:off x="1538763" y="3087248"/>
            <a:ext cx="3000268" cy="36933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nSpc>
                <a:spcPct val="120000"/>
              </a:lnSpc>
              <a:defRPr sz="3500">
                <a:solidFill>
                  <a:srgbClr val="53585F"/>
                </a:solidFill>
              </a:defRPr>
            </a:lvl1pPr>
          </a:lstStyle>
          <a:p>
            <a:pPr algn="ctr">
              <a:defRPr sz="1800">
                <a:solidFill>
                  <a:srgbClr val="000000"/>
                </a:solidFill>
              </a:defRPr>
            </a:pPr>
            <a:r>
              <a:rPr lang="zh-CN" altLang="en-US" sz="2000" b="1"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第一个月</a:t>
            </a:r>
            <a:r>
              <a:rPr lang="zh-CN" altLang="en-US" sz="2000" b="1" dirty="0" smtClean="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工作</a:t>
            </a:r>
            <a:r>
              <a:rPr lang="zh-CN" altLang="en-US" sz="2000" b="1"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概述</a:t>
            </a:r>
            <a:endParaRPr sz="2000" b="1"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endParaRPr>
          </a:p>
        </p:txBody>
      </p:sp>
      <p:sp>
        <p:nvSpPr>
          <p:cNvPr id="18" name="Shape 1866">
            <a:extLst>
              <a:ext uri="{FF2B5EF4-FFF2-40B4-BE49-F238E27FC236}">
                <a16:creationId xmlns="" xmlns:a16="http://schemas.microsoft.com/office/drawing/2014/main" id="{DAA94E5F-DD99-4516-994E-00A0FB7C8D55}"/>
              </a:ext>
            </a:extLst>
          </p:cNvPr>
          <p:cNvSpPr/>
          <p:nvPr/>
        </p:nvSpPr>
        <p:spPr>
          <a:xfrm>
            <a:off x="4168593" y="2730124"/>
            <a:ext cx="1032832" cy="10328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F728B"/>
          </a:solidFill>
          <a:ln w="12700" cap="flat">
            <a:noFill/>
            <a:miter lim="400000"/>
          </a:ln>
          <a:effectLst/>
        </p:spPr>
        <p:txBody>
          <a:bodyPr wrap="square" lIns="19049" tIns="19049" rIns="19049" bIns="19049" numCol="1" anchor="ctr">
            <a:noAutofit/>
          </a:bodyPr>
          <a:lstStyle/>
          <a:p>
            <a:pPr algn="ctr">
              <a:lnSpc>
                <a:spcPct val="120000"/>
              </a:lnSpc>
            </a:pPr>
            <a:r>
              <a:rPr lang="en-US"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01</a:t>
            </a:r>
            <a:endParaRPr sz="24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21" name="组合 20">
            <a:extLst>
              <a:ext uri="{FF2B5EF4-FFF2-40B4-BE49-F238E27FC236}">
                <a16:creationId xmlns="" xmlns:a16="http://schemas.microsoft.com/office/drawing/2014/main" id="{9BC182BA-B87D-466F-9AC0-6FEFB2A8FFA0}"/>
              </a:ext>
            </a:extLst>
          </p:cNvPr>
          <p:cNvGrpSpPr/>
          <p:nvPr/>
        </p:nvGrpSpPr>
        <p:grpSpPr>
          <a:xfrm>
            <a:off x="5364100" y="2183904"/>
            <a:ext cx="2125272" cy="2125272"/>
            <a:chOff x="4975307" y="1637021"/>
            <a:chExt cx="2125272" cy="2125272"/>
          </a:xfrm>
        </p:grpSpPr>
        <p:sp>
          <p:nvSpPr>
            <p:cNvPr id="22" name="椭圆 21">
              <a:extLst>
                <a:ext uri="{FF2B5EF4-FFF2-40B4-BE49-F238E27FC236}">
                  <a16:creationId xmlns="" xmlns:a16="http://schemas.microsoft.com/office/drawing/2014/main" id="{4AA3DF49-EDD5-49E3-AFFF-0B1CE784D129}"/>
                </a:ext>
              </a:extLst>
            </p:cNvPr>
            <p:cNvSpPr/>
            <p:nvPr/>
          </p:nvSpPr>
          <p:spPr>
            <a:xfrm>
              <a:off x="4975307" y="1637021"/>
              <a:ext cx="2125272" cy="2125272"/>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1">
              <a:extLst>
                <a:ext uri="{FF2B5EF4-FFF2-40B4-BE49-F238E27FC236}">
                  <a16:creationId xmlns="" xmlns:a16="http://schemas.microsoft.com/office/drawing/2014/main" id="{37814751-9389-44DF-9EE4-FA9A540C1E16}"/>
                </a:ext>
              </a:extLst>
            </p:cNvPr>
            <p:cNvSpPr txBox="1"/>
            <p:nvPr/>
          </p:nvSpPr>
          <p:spPr>
            <a:xfrm>
              <a:off x="5381353" y="2065273"/>
              <a:ext cx="1313180" cy="769441"/>
            </a:xfrm>
            <a:prstGeom prst="rect">
              <a:avLst/>
            </a:prstGeom>
            <a:noFill/>
          </p:spPr>
          <p:txBody>
            <a:bodyPr wrap="none" rtlCol="0">
              <a:spAutoFit/>
            </a:bodyPr>
            <a:lstStyle/>
            <a:p>
              <a:pPr algn="ctr"/>
              <a:r>
                <a:rPr lang="zh-CN" altLang="en-US" sz="4400" dirty="0">
                  <a:solidFill>
                    <a:schemeClr val="bg1"/>
                  </a:solidFill>
                  <a:latin typeface="微软雅黑" pitchFamily="34" charset="-122"/>
                  <a:ea typeface="微软雅黑" pitchFamily="34" charset="-122"/>
                </a:rPr>
                <a:t>目录</a:t>
              </a:r>
            </a:p>
          </p:txBody>
        </p:sp>
        <p:sp>
          <p:nvSpPr>
            <p:cNvPr id="24" name="矩形 23">
              <a:extLst>
                <a:ext uri="{FF2B5EF4-FFF2-40B4-BE49-F238E27FC236}">
                  <a16:creationId xmlns="" xmlns:a16="http://schemas.microsoft.com/office/drawing/2014/main" id="{49492ED8-B6AA-432A-9CF1-A560EB78B896}"/>
                </a:ext>
              </a:extLst>
            </p:cNvPr>
            <p:cNvSpPr/>
            <p:nvPr/>
          </p:nvSpPr>
          <p:spPr>
            <a:xfrm>
              <a:off x="5300658" y="2835969"/>
              <a:ext cx="1587294" cy="369332"/>
            </a:xfrm>
            <a:prstGeom prst="rect">
              <a:avLst/>
            </a:prstGeom>
          </p:spPr>
          <p:txBody>
            <a:bodyPr wrap="none">
              <a:spAutoFit/>
            </a:bodyPr>
            <a:lstStyle/>
            <a:p>
              <a:pPr algn="ctr"/>
              <a:r>
                <a:rPr lang="en-US" altLang="zh-CN" b="1" spc="400" dirty="0">
                  <a:solidFill>
                    <a:schemeClr val="bg1"/>
                  </a:solidFill>
                </a:rPr>
                <a:t>CONTENT</a:t>
              </a:r>
            </a:p>
          </p:txBody>
        </p:sp>
      </p:grpSp>
      <p:sp>
        <p:nvSpPr>
          <p:cNvPr id="29" name="椭圆 28">
            <a:extLst>
              <a:ext uri="{FF2B5EF4-FFF2-40B4-BE49-F238E27FC236}">
                <a16:creationId xmlns="" xmlns:a16="http://schemas.microsoft.com/office/drawing/2014/main" id="{BFB45340-7272-42DD-8427-A0BB7C7B86F7}"/>
              </a:ext>
            </a:extLst>
          </p:cNvPr>
          <p:cNvSpPr/>
          <p:nvPr/>
        </p:nvSpPr>
        <p:spPr>
          <a:xfrm>
            <a:off x="9870067" y="5006675"/>
            <a:ext cx="985375" cy="985375"/>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 xmlns:a16="http://schemas.microsoft.com/office/drawing/2014/main" id="{ECA2AE0A-3059-4934-8A7C-0B6047B4EBCD}"/>
              </a:ext>
            </a:extLst>
          </p:cNvPr>
          <p:cNvSpPr/>
          <p:nvPr/>
        </p:nvSpPr>
        <p:spPr>
          <a:xfrm>
            <a:off x="1538763" y="341903"/>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 xmlns:a16="http://schemas.microsoft.com/office/drawing/2014/main" id="{3E76397D-05EB-4CBB-A730-4A592A660E07}"/>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 xmlns:a16="http://schemas.microsoft.com/office/drawing/2014/main" id="{791B74F9-3130-4B91-AC14-71F87315C675}"/>
              </a:ext>
            </a:extLst>
          </p:cNvPr>
          <p:cNvSpPr/>
          <p:nvPr/>
        </p:nvSpPr>
        <p:spPr>
          <a:xfrm>
            <a:off x="9796252" y="577831"/>
            <a:ext cx="1059190" cy="1059190"/>
          </a:xfrm>
          <a:prstGeom prst="ellipse">
            <a:avLst/>
          </a:prstGeom>
          <a:pattFill prst="wdDn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2006692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p:cTn id="13" dur="500" fill="hold"/>
                                        <p:tgtEl>
                                          <p:spTgt spid="18"/>
                                        </p:tgtEl>
                                        <p:attrNameLst>
                                          <p:attrName>ppt_w</p:attrName>
                                        </p:attrNameLst>
                                      </p:cBhvr>
                                      <p:tavLst>
                                        <p:tav tm="0">
                                          <p:val>
                                            <p:fltVal val="0"/>
                                          </p:val>
                                        </p:tav>
                                        <p:tav tm="100000">
                                          <p:val>
                                            <p:strVal val="#ppt_w"/>
                                          </p:val>
                                        </p:tav>
                                      </p:tavLst>
                                    </p:anim>
                                    <p:anim calcmode="lin" valueType="num">
                                      <p:cBhvr>
                                        <p:cTn id="14" dur="500" fill="hold"/>
                                        <p:tgtEl>
                                          <p:spTgt spid="18"/>
                                        </p:tgtEl>
                                        <p:attrNameLst>
                                          <p:attrName>ppt_h</p:attrName>
                                        </p:attrNameLst>
                                      </p:cBhvr>
                                      <p:tavLst>
                                        <p:tav tm="0">
                                          <p:val>
                                            <p:fltVal val="0"/>
                                          </p:val>
                                        </p:tav>
                                        <p:tav tm="100000">
                                          <p:val>
                                            <p:strVal val="#ppt_h"/>
                                          </p:val>
                                        </p:tav>
                                      </p:tavLst>
                                    </p:anim>
                                    <p:animEffect transition="in" filter="fade">
                                      <p:cBhvr>
                                        <p:cTn id="15" dur="500"/>
                                        <p:tgtEl>
                                          <p:spTgt spid="18"/>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animEffect transition="in" filter="fade">
                                      <p:cBhvr>
                                        <p:cTn id="21" dur="500"/>
                                        <p:tgtEl>
                                          <p:spTgt spid="17"/>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Effect transition="in" filter="fade">
                                      <p:cBhvr>
                                        <p:cTn id="27" dur="500"/>
                                        <p:tgtEl>
                                          <p:spTgt spid="10"/>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7" grpId="0"/>
      <p:bldP spid="1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hidden="1"/>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8" name="椭圆 17">
            <a:extLst>
              <a:ext uri="{FF2B5EF4-FFF2-40B4-BE49-F238E27FC236}">
                <a16:creationId xmlns="" xmlns:a16="http://schemas.microsoft.com/office/drawing/2014/main" id="{AD4A0C5B-E2C7-483A-9A7D-3720AD203B45}"/>
              </a:ext>
            </a:extLst>
          </p:cNvPr>
          <p:cNvSpPr/>
          <p:nvPr/>
        </p:nvSpPr>
        <p:spPr>
          <a:xfrm>
            <a:off x="9953384" y="1155788"/>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 xmlns:a16="http://schemas.microsoft.com/office/drawing/2014/main" id="{28C81CCB-B908-45B2-8298-3AAD6380D7A4}"/>
              </a:ext>
            </a:extLst>
          </p:cNvPr>
          <p:cNvGrpSpPr/>
          <p:nvPr/>
        </p:nvGrpSpPr>
        <p:grpSpPr>
          <a:xfrm>
            <a:off x="4527894" y="985194"/>
            <a:ext cx="3667126" cy="3647238"/>
            <a:chOff x="2699658" y="-921225"/>
            <a:chExt cx="8091720" cy="8047838"/>
          </a:xfrm>
        </p:grpSpPr>
        <p:sp>
          <p:nvSpPr>
            <p:cNvPr id="5" name="椭圆 4">
              <a:extLst>
                <a:ext uri="{FF2B5EF4-FFF2-40B4-BE49-F238E27FC236}">
                  <a16:creationId xmlns="" xmlns:a16="http://schemas.microsoft.com/office/drawing/2014/main" id="{CE4C9D64-2C5D-4EF7-B52A-52A7C9D872F3}"/>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 xmlns:a16="http://schemas.microsoft.com/office/drawing/2014/main" id="{E0B69586-9C13-44B5-8C41-3946DC63C2E4}"/>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 xmlns:a16="http://schemas.microsoft.com/office/drawing/2014/main" id="{985E5D6B-4679-450F-9CC6-CA83FC748D74}"/>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 xmlns:a16="http://schemas.microsoft.com/office/drawing/2014/main" id="{E27F9159-49A4-40F5-923F-593BE288E036}"/>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 xmlns:a16="http://schemas.microsoft.com/office/drawing/2014/main" id="{32ACE0DD-ADD6-4700-A8D0-D7284F43ADE0}"/>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椭圆 11">
            <a:extLst>
              <a:ext uri="{FF2B5EF4-FFF2-40B4-BE49-F238E27FC236}">
                <a16:creationId xmlns="" xmlns:a16="http://schemas.microsoft.com/office/drawing/2014/main" id="{C0D44AB7-B14C-4FD5-B5AC-1D94E7637BB4}"/>
              </a:ext>
            </a:extLst>
          </p:cNvPr>
          <p:cNvSpPr/>
          <p:nvPr/>
        </p:nvSpPr>
        <p:spPr>
          <a:xfrm>
            <a:off x="2196201" y="1573711"/>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 xmlns:a16="http://schemas.microsoft.com/office/drawing/2014/main" id="{28094796-58B0-423C-89F2-4CC3C40CECDB}"/>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 xmlns:a16="http://schemas.microsoft.com/office/drawing/2014/main" id="{F1BCE231-EBDC-4718-98EC-C981670FFDB4}"/>
              </a:ext>
            </a:extLst>
          </p:cNvPr>
          <p:cNvSpPr txBox="1"/>
          <p:nvPr/>
        </p:nvSpPr>
        <p:spPr>
          <a:xfrm>
            <a:off x="5796299" y="1916403"/>
            <a:ext cx="1221809" cy="2215991"/>
          </a:xfrm>
          <a:prstGeom prst="rect">
            <a:avLst/>
          </a:prstGeom>
          <a:noFill/>
        </p:spPr>
        <p:txBody>
          <a:bodyPr wrap="none" rtlCol="0">
            <a:spAutoFit/>
          </a:bodyPr>
          <a:lstStyle/>
          <a:p>
            <a:r>
              <a:rPr lang="en-US" altLang="zh-CN" sz="13800" dirty="0">
                <a:solidFill>
                  <a:schemeClr val="bg1"/>
                </a:solidFill>
                <a:latin typeface="微软雅黑" panose="020B0503020204020204" pitchFamily="34" charset="-122"/>
                <a:ea typeface="微软雅黑" panose="020B0503020204020204" pitchFamily="34" charset="-122"/>
              </a:rPr>
              <a:t>3</a:t>
            </a:r>
            <a:endParaRPr lang="zh-CN" altLang="en-US" sz="13800" dirty="0">
              <a:solidFill>
                <a:schemeClr val="bg1"/>
              </a:solidFill>
              <a:latin typeface="微软雅黑" panose="020B0503020204020204" pitchFamily="34" charset="-122"/>
              <a:ea typeface="微软雅黑" panose="020B0503020204020204" pitchFamily="34" charset="-122"/>
            </a:endParaRPr>
          </a:p>
        </p:txBody>
      </p:sp>
      <p:sp>
        <p:nvSpPr>
          <p:cNvPr id="20" name="矩形 15">
            <a:extLst>
              <a:ext uri="{FF2B5EF4-FFF2-40B4-BE49-F238E27FC236}">
                <a16:creationId xmlns="" xmlns:a16="http://schemas.microsoft.com/office/drawing/2014/main" id="{15C51913-EA8B-4720-A526-9FB0720F8980}"/>
              </a:ext>
            </a:extLst>
          </p:cNvPr>
          <p:cNvSpPr>
            <a:spLocks noChangeArrowheads="1"/>
          </p:cNvSpPr>
          <p:nvPr/>
        </p:nvSpPr>
        <p:spPr bwMode="auto">
          <a:xfrm>
            <a:off x="5296961" y="4933840"/>
            <a:ext cx="1985159" cy="438582"/>
          </a:xfrm>
          <a:prstGeom prst="rect">
            <a:avLst/>
          </a:prstGeom>
          <a:noFill/>
          <a:ln w="9525">
            <a:noFill/>
            <a:miter lim="800000"/>
            <a:headEnd/>
            <a:tailEnd/>
          </a:ln>
        </p:spPr>
        <p:txBody>
          <a:bodyPr wrap="none" lIns="68580" tIns="34290" rIns="68580" bIns="34290">
            <a:spAutoFit/>
          </a:bodyPr>
          <a:lstStyle/>
          <a:p>
            <a:pPr lvl="0"/>
            <a:r>
              <a:rPr lang="zh-CN" altLang="en-US" sz="2400" dirty="0">
                <a:solidFill>
                  <a:srgbClr val="436982"/>
                </a:solidFill>
                <a:latin typeface="微软雅黑" pitchFamily="34" charset="-122"/>
                <a:ea typeface="微软雅黑" pitchFamily="34" charset="-122"/>
              </a:rPr>
              <a:t>成功项目展示</a:t>
            </a:r>
            <a:endParaRPr lang="zh-CN" altLang="zh-CN" sz="2400" dirty="0">
              <a:solidFill>
                <a:srgbClr val="436982"/>
              </a:solidFill>
              <a:latin typeface="微软雅黑" pitchFamily="34" charset="-122"/>
              <a:ea typeface="微软雅黑" pitchFamily="34" charset="-122"/>
            </a:endParaRPr>
          </a:p>
        </p:txBody>
      </p:sp>
      <p:sp>
        <p:nvSpPr>
          <p:cNvPr id="21" name="矩形 18">
            <a:extLst>
              <a:ext uri="{FF2B5EF4-FFF2-40B4-BE49-F238E27FC236}">
                <a16:creationId xmlns="" xmlns:a16="http://schemas.microsoft.com/office/drawing/2014/main" id="{0754F5AA-0D63-4064-BDC9-D3779EB072D3}"/>
              </a:ext>
            </a:extLst>
          </p:cNvPr>
          <p:cNvSpPr>
            <a:spLocks noChangeArrowheads="1"/>
          </p:cNvSpPr>
          <p:nvPr/>
        </p:nvSpPr>
        <p:spPr bwMode="auto">
          <a:xfrm>
            <a:off x="4016386" y="5450045"/>
            <a:ext cx="4637354" cy="353687"/>
          </a:xfrm>
          <a:prstGeom prst="rect">
            <a:avLst/>
          </a:prstGeom>
          <a:noFill/>
          <a:ln w="9525">
            <a:noFill/>
            <a:miter lim="800000"/>
            <a:headEnd/>
            <a:tailEnd/>
          </a:ln>
        </p:spPr>
        <p:txBody>
          <a:bodyPr wrap="square" lIns="0" tIns="0" rIns="0" bIns="0">
            <a:spAutoFit/>
          </a:bodyPr>
          <a:lstStyle/>
          <a:p>
            <a:pPr algn="ctr" defTabSz="912019">
              <a:lnSpc>
                <a:spcPct val="120000"/>
              </a:lnSpc>
              <a:spcBef>
                <a:spcPct val="20000"/>
              </a:spcBef>
            </a:pPr>
            <a:r>
              <a:rPr lang="zh-CN" altLang="en-US" sz="1000" dirty="0">
                <a:solidFill>
                  <a:schemeClr val="bg2">
                    <a:lumMod val="50000"/>
                  </a:schemeClr>
                </a:solidFill>
                <a:latin typeface="微软雅黑" pitchFamily="34" charset="-122"/>
                <a:ea typeface="微软雅黑" pitchFamily="34" charset="-122"/>
                <a:sym typeface="Arial" charset="0"/>
              </a:rPr>
              <a:t>单击此处编辑您要的内容，建议您在展示时采用微软雅黑字体，本模版所有图形线条及其相应素材均可自由编辑、改色、替换。</a:t>
            </a:r>
            <a:endParaRPr lang="en-US" altLang="zh-CN" sz="1000" dirty="0">
              <a:solidFill>
                <a:schemeClr val="bg2">
                  <a:lumMod val="50000"/>
                </a:schemeClr>
              </a:solidFill>
              <a:latin typeface="微软雅黑" pitchFamily="34" charset="-122"/>
              <a:ea typeface="微软雅黑" pitchFamily="34" charset="-122"/>
              <a:sym typeface="Arial" charset="0"/>
            </a:endParaRPr>
          </a:p>
        </p:txBody>
      </p:sp>
      <p:sp>
        <p:nvSpPr>
          <p:cNvPr id="22" name="椭圆 21">
            <a:extLst>
              <a:ext uri="{FF2B5EF4-FFF2-40B4-BE49-F238E27FC236}">
                <a16:creationId xmlns="" xmlns:a16="http://schemas.microsoft.com/office/drawing/2014/main" id="{1BE91D20-249F-456F-82DC-A72C93B1F921}"/>
              </a:ext>
            </a:extLst>
          </p:cNvPr>
          <p:cNvSpPr/>
          <p:nvPr/>
        </p:nvSpPr>
        <p:spPr>
          <a:xfrm>
            <a:off x="9870328" y="4279788"/>
            <a:ext cx="1170257" cy="1170257"/>
          </a:xfrm>
          <a:prstGeom prst="ellipse">
            <a:avLst/>
          </a:prstGeom>
          <a:pattFill prst="wdDn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81887200"/>
      </p:ext>
    </p:extLst>
  </p:cSld>
  <p:clrMapOvr>
    <a:masterClrMapping/>
  </p:clrMapOvr>
  <p:transition spd="slow" advTm="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Effect transition="in" filter="fade">
                                      <p:cBhvr>
                                        <p:cTn id="15" dur="500"/>
                                        <p:tgtEl>
                                          <p:spTgt spid="12"/>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500" fill="hold"/>
                                        <p:tgtEl>
                                          <p:spTgt spid="22"/>
                                        </p:tgtEl>
                                        <p:attrNameLst>
                                          <p:attrName>ppt_w</p:attrName>
                                        </p:attrNameLst>
                                      </p:cBhvr>
                                      <p:tavLst>
                                        <p:tav tm="0">
                                          <p:val>
                                            <p:fltVal val="0"/>
                                          </p:val>
                                        </p:tav>
                                        <p:tav tm="100000">
                                          <p:val>
                                            <p:strVal val="#ppt_w"/>
                                          </p:val>
                                        </p:tav>
                                      </p:tavLst>
                                    </p:anim>
                                    <p:anim calcmode="lin" valueType="num">
                                      <p:cBhvr>
                                        <p:cTn id="26" dur="500" fill="hold"/>
                                        <p:tgtEl>
                                          <p:spTgt spid="22"/>
                                        </p:tgtEl>
                                        <p:attrNameLst>
                                          <p:attrName>ppt_h</p:attrName>
                                        </p:attrNameLst>
                                      </p:cBhvr>
                                      <p:tavLst>
                                        <p:tav tm="0">
                                          <p:val>
                                            <p:fltVal val="0"/>
                                          </p:val>
                                        </p:tav>
                                        <p:tav tm="100000">
                                          <p:val>
                                            <p:strVal val="#ppt_h"/>
                                          </p:val>
                                        </p:tav>
                                      </p:tavLst>
                                    </p:anim>
                                    <p:animEffect transition="in" filter="fade">
                                      <p:cBhvr>
                                        <p:cTn id="27" dur="500"/>
                                        <p:tgtEl>
                                          <p:spTgt spid="22"/>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500" fill="hold"/>
                                        <p:tgtEl>
                                          <p:spTgt spid="18"/>
                                        </p:tgtEl>
                                        <p:attrNameLst>
                                          <p:attrName>ppt_w</p:attrName>
                                        </p:attrNameLst>
                                      </p:cBhvr>
                                      <p:tavLst>
                                        <p:tav tm="0">
                                          <p:val>
                                            <p:fltVal val="0"/>
                                          </p:val>
                                        </p:tav>
                                        <p:tav tm="100000">
                                          <p:val>
                                            <p:strVal val="#ppt_w"/>
                                          </p:val>
                                        </p:tav>
                                      </p:tavLst>
                                    </p:anim>
                                    <p:anim calcmode="lin" valueType="num">
                                      <p:cBhvr>
                                        <p:cTn id="32" dur="500" fill="hold"/>
                                        <p:tgtEl>
                                          <p:spTgt spid="18"/>
                                        </p:tgtEl>
                                        <p:attrNameLst>
                                          <p:attrName>ppt_h</p:attrName>
                                        </p:attrNameLst>
                                      </p:cBhvr>
                                      <p:tavLst>
                                        <p:tav tm="0">
                                          <p:val>
                                            <p:fltVal val="0"/>
                                          </p:val>
                                        </p:tav>
                                        <p:tav tm="100000">
                                          <p:val>
                                            <p:strVal val="#ppt_h"/>
                                          </p:val>
                                        </p:tav>
                                      </p:tavLst>
                                    </p:anim>
                                    <p:animEffect transition="in" filter="fade">
                                      <p:cBhvr>
                                        <p:cTn id="33" dur="500"/>
                                        <p:tgtEl>
                                          <p:spTgt spid="18"/>
                                        </p:tgtEl>
                                      </p:cBhvr>
                                    </p:animEffect>
                                  </p:childTnLst>
                                </p:cTn>
                              </p:par>
                            </p:childTnLst>
                          </p:cTn>
                        </p:par>
                        <p:par>
                          <p:cTn id="34" fill="hold">
                            <p:stCondLst>
                              <p:cond delay="2500"/>
                            </p:stCondLst>
                            <p:childTnLst>
                              <p:par>
                                <p:cTn id="35" presetID="14" presetClass="entr" presetSubtype="10"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randombar(horizontal)">
                                      <p:cBhvr>
                                        <p:cTn id="37" dur="500"/>
                                        <p:tgtEl>
                                          <p:spTgt spid="19"/>
                                        </p:tgtEl>
                                      </p:cBhvr>
                                    </p:animEffect>
                                  </p:childTnLst>
                                </p:cTn>
                              </p:par>
                            </p:childTnLst>
                          </p:cTn>
                        </p:par>
                        <p:par>
                          <p:cTn id="38" fill="hold">
                            <p:stCondLst>
                              <p:cond delay="3000"/>
                            </p:stCondLst>
                            <p:childTnLst>
                              <p:par>
                                <p:cTn id="39" presetID="16" presetClass="entr" presetSubtype="37" fill="hold" grpId="0" nodeType="after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barn(outVertical)">
                                      <p:cBhvr>
                                        <p:cTn id="41" dur="500"/>
                                        <p:tgtEl>
                                          <p:spTgt spid="20"/>
                                        </p:tgtEl>
                                      </p:cBhvr>
                                    </p:animEffect>
                                  </p:childTnLst>
                                </p:cTn>
                              </p:par>
                            </p:childTnLst>
                          </p:cTn>
                        </p:par>
                        <p:par>
                          <p:cTn id="42" fill="hold">
                            <p:stCondLst>
                              <p:cond delay="3500"/>
                            </p:stCondLst>
                            <p:childTnLst>
                              <p:par>
                                <p:cTn id="43" presetID="16" presetClass="entr" presetSubtype="37" fill="hold" grpId="0" nodeType="after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barn(outVertical)">
                                      <p:cBhvr>
                                        <p:cTn id="4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2" grpId="0" animBg="1"/>
      <p:bldP spid="13" grpId="0" animBg="1"/>
      <p:bldP spid="19" grpId="0"/>
      <p:bldP spid="20" grpId="0"/>
      <p:bldP spid="21" grpId="0"/>
      <p:bldP spid="2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Block Arc 5"/>
          <p:cNvSpPr/>
          <p:nvPr/>
        </p:nvSpPr>
        <p:spPr>
          <a:xfrm>
            <a:off x="1520890" y="1863725"/>
            <a:ext cx="1622360" cy="1622360"/>
          </a:xfrm>
          <a:prstGeom prst="blockArc">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prstClr val="black"/>
              </a:solidFill>
              <a:cs typeface="+mn-ea"/>
              <a:sym typeface="+mn-lt"/>
            </a:endParaRPr>
          </a:p>
        </p:txBody>
      </p:sp>
      <p:sp>
        <p:nvSpPr>
          <p:cNvPr id="37" name="Block Arc 26"/>
          <p:cNvSpPr/>
          <p:nvPr/>
        </p:nvSpPr>
        <p:spPr>
          <a:xfrm flipV="1">
            <a:off x="2743200" y="1863725"/>
            <a:ext cx="1622360" cy="1622360"/>
          </a:xfrm>
          <a:prstGeom prst="blockArc">
            <a:avLst/>
          </a:prstGeom>
          <a:solidFill>
            <a:srgbClr val="2C6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prstClr val="black"/>
              </a:solidFill>
              <a:cs typeface="+mn-ea"/>
              <a:sym typeface="+mn-lt"/>
            </a:endParaRPr>
          </a:p>
        </p:txBody>
      </p:sp>
      <p:sp>
        <p:nvSpPr>
          <p:cNvPr id="38" name="Block Arc 27"/>
          <p:cNvSpPr/>
          <p:nvPr/>
        </p:nvSpPr>
        <p:spPr>
          <a:xfrm>
            <a:off x="3965510" y="1863725"/>
            <a:ext cx="1622360" cy="1622360"/>
          </a:xfrm>
          <a:prstGeom prst="blockArc">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black"/>
              </a:solidFill>
              <a:cs typeface="+mn-ea"/>
              <a:sym typeface="+mn-lt"/>
            </a:endParaRPr>
          </a:p>
        </p:txBody>
      </p:sp>
      <p:sp>
        <p:nvSpPr>
          <p:cNvPr id="39" name="Block Arc 28"/>
          <p:cNvSpPr/>
          <p:nvPr/>
        </p:nvSpPr>
        <p:spPr>
          <a:xfrm flipV="1">
            <a:off x="5187820" y="1863725"/>
            <a:ext cx="1622360" cy="1622360"/>
          </a:xfrm>
          <a:prstGeom prst="blockArc">
            <a:avLst/>
          </a:prstGeom>
          <a:solidFill>
            <a:srgbClr val="2C6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black"/>
              </a:solidFill>
              <a:cs typeface="+mn-ea"/>
              <a:sym typeface="+mn-lt"/>
            </a:endParaRPr>
          </a:p>
        </p:txBody>
      </p:sp>
      <p:sp>
        <p:nvSpPr>
          <p:cNvPr id="40" name="Block Arc 29"/>
          <p:cNvSpPr/>
          <p:nvPr/>
        </p:nvSpPr>
        <p:spPr>
          <a:xfrm>
            <a:off x="6410130" y="1863725"/>
            <a:ext cx="1622360" cy="1622360"/>
          </a:xfrm>
          <a:prstGeom prst="blockArc">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black"/>
              </a:solidFill>
              <a:cs typeface="+mn-ea"/>
              <a:sym typeface="+mn-lt"/>
            </a:endParaRPr>
          </a:p>
        </p:txBody>
      </p:sp>
      <p:sp>
        <p:nvSpPr>
          <p:cNvPr id="46" name="Block Arc 30"/>
          <p:cNvSpPr/>
          <p:nvPr/>
        </p:nvSpPr>
        <p:spPr>
          <a:xfrm flipV="1">
            <a:off x="7632440" y="1863725"/>
            <a:ext cx="1622360" cy="1622360"/>
          </a:xfrm>
          <a:prstGeom prst="blockArc">
            <a:avLst/>
          </a:prstGeom>
          <a:solidFill>
            <a:srgbClr val="2C6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black"/>
              </a:solidFill>
              <a:cs typeface="+mn-ea"/>
              <a:sym typeface="+mn-lt"/>
            </a:endParaRPr>
          </a:p>
        </p:txBody>
      </p:sp>
      <p:sp>
        <p:nvSpPr>
          <p:cNvPr id="47" name="Block Arc 32"/>
          <p:cNvSpPr/>
          <p:nvPr/>
        </p:nvSpPr>
        <p:spPr>
          <a:xfrm>
            <a:off x="8854750" y="1863725"/>
            <a:ext cx="1622360" cy="1622360"/>
          </a:xfrm>
          <a:prstGeom prst="blockArc">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black"/>
              </a:solidFill>
              <a:cs typeface="+mn-ea"/>
              <a:sym typeface="+mn-lt"/>
            </a:endParaRPr>
          </a:p>
        </p:txBody>
      </p:sp>
      <p:grpSp>
        <p:nvGrpSpPr>
          <p:cNvPr id="48" name="Group 22"/>
          <p:cNvGrpSpPr/>
          <p:nvPr/>
        </p:nvGrpSpPr>
        <p:grpSpPr>
          <a:xfrm>
            <a:off x="1520890" y="2674905"/>
            <a:ext cx="400051" cy="2227295"/>
            <a:chOff x="3041780" y="7737410"/>
            <a:chExt cx="800101" cy="4454590"/>
          </a:xfrm>
        </p:grpSpPr>
        <p:sp>
          <p:nvSpPr>
            <p:cNvPr id="49" name="Rectangle 9"/>
            <p:cNvSpPr/>
            <p:nvPr/>
          </p:nvSpPr>
          <p:spPr>
            <a:xfrm>
              <a:off x="3041781" y="7737410"/>
              <a:ext cx="800100" cy="4054540"/>
            </a:xfrm>
            <a:prstGeom prst="rect">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black"/>
                </a:solidFill>
                <a:cs typeface="+mn-ea"/>
                <a:sym typeface="+mn-lt"/>
              </a:endParaRPr>
            </a:p>
          </p:txBody>
        </p:sp>
        <p:sp>
          <p:nvSpPr>
            <p:cNvPr id="50" name="Oval 12"/>
            <p:cNvSpPr/>
            <p:nvPr/>
          </p:nvSpPr>
          <p:spPr>
            <a:xfrm>
              <a:off x="3041780" y="11391899"/>
              <a:ext cx="800101" cy="800101"/>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prstClr val="black"/>
                </a:solidFill>
                <a:cs typeface="+mn-ea"/>
                <a:sym typeface="+mn-lt"/>
              </a:endParaRPr>
            </a:p>
          </p:txBody>
        </p:sp>
      </p:grpSp>
      <p:sp>
        <p:nvSpPr>
          <p:cNvPr id="57" name="TextBox 14"/>
          <p:cNvSpPr txBox="1"/>
          <p:nvPr/>
        </p:nvSpPr>
        <p:spPr>
          <a:xfrm>
            <a:off x="1956537" y="4525188"/>
            <a:ext cx="609462" cy="276999"/>
          </a:xfrm>
          <a:prstGeom prst="rect">
            <a:avLst/>
          </a:prstGeom>
          <a:noFill/>
        </p:spPr>
        <p:txBody>
          <a:bodyPr wrap="none" rtlCol="0">
            <a:spAutoFit/>
          </a:bodyPr>
          <a:lstStyle/>
          <a:p>
            <a:pPr algn="ctr"/>
            <a:r>
              <a:rPr lang="tr-TR" sz="1200" dirty="0">
                <a:solidFill>
                  <a:srgbClr val="2EB0A2"/>
                </a:solidFill>
                <a:cs typeface="+mn-ea"/>
                <a:sym typeface="+mn-lt"/>
              </a:rPr>
              <a:t>START</a:t>
            </a:r>
          </a:p>
        </p:txBody>
      </p:sp>
      <p:grpSp>
        <p:nvGrpSpPr>
          <p:cNvPr id="58" name="Group 45"/>
          <p:cNvGrpSpPr/>
          <p:nvPr/>
        </p:nvGrpSpPr>
        <p:grpSpPr>
          <a:xfrm>
            <a:off x="10075250" y="2674905"/>
            <a:ext cx="400051" cy="2227295"/>
            <a:chOff x="3041780" y="7737410"/>
            <a:chExt cx="800101" cy="4454590"/>
          </a:xfrm>
          <a:solidFill>
            <a:srgbClr val="2EB0A2"/>
          </a:solidFill>
        </p:grpSpPr>
        <p:sp>
          <p:nvSpPr>
            <p:cNvPr id="59" name="Rectangle 46"/>
            <p:cNvSpPr/>
            <p:nvPr/>
          </p:nvSpPr>
          <p:spPr>
            <a:xfrm>
              <a:off x="3041781" y="7737410"/>
              <a:ext cx="800100" cy="4054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black"/>
                </a:solidFill>
                <a:cs typeface="+mn-ea"/>
                <a:sym typeface="+mn-lt"/>
              </a:endParaRPr>
            </a:p>
          </p:txBody>
        </p:sp>
        <p:sp>
          <p:nvSpPr>
            <p:cNvPr id="60" name="Oval 47"/>
            <p:cNvSpPr/>
            <p:nvPr/>
          </p:nvSpPr>
          <p:spPr>
            <a:xfrm>
              <a:off x="3041780" y="11391899"/>
              <a:ext cx="800101" cy="80010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black"/>
                </a:solidFill>
                <a:cs typeface="+mn-ea"/>
                <a:sym typeface="+mn-lt"/>
              </a:endParaRPr>
            </a:p>
          </p:txBody>
        </p:sp>
      </p:grpSp>
      <p:sp>
        <p:nvSpPr>
          <p:cNvPr id="61" name="TextBox 49"/>
          <p:cNvSpPr txBox="1"/>
          <p:nvPr/>
        </p:nvSpPr>
        <p:spPr>
          <a:xfrm>
            <a:off x="9530552" y="4525188"/>
            <a:ext cx="479618" cy="276999"/>
          </a:xfrm>
          <a:prstGeom prst="rect">
            <a:avLst/>
          </a:prstGeom>
          <a:noFill/>
        </p:spPr>
        <p:txBody>
          <a:bodyPr wrap="none" rtlCol="0">
            <a:spAutoFit/>
          </a:bodyPr>
          <a:lstStyle/>
          <a:p>
            <a:pPr algn="ctr"/>
            <a:r>
              <a:rPr lang="tr-TR" sz="1200">
                <a:solidFill>
                  <a:srgbClr val="2EB0A2"/>
                </a:solidFill>
                <a:cs typeface="+mn-ea"/>
                <a:sym typeface="+mn-lt"/>
              </a:rPr>
              <a:t>END</a:t>
            </a:r>
          </a:p>
        </p:txBody>
      </p:sp>
      <p:sp>
        <p:nvSpPr>
          <p:cNvPr id="62" name="TextBox 24"/>
          <p:cNvSpPr txBox="1"/>
          <p:nvPr/>
        </p:nvSpPr>
        <p:spPr>
          <a:xfrm>
            <a:off x="1945553" y="2884287"/>
            <a:ext cx="809837" cy="246221"/>
          </a:xfrm>
          <a:prstGeom prst="rect">
            <a:avLst/>
          </a:prstGeom>
          <a:noFill/>
        </p:spPr>
        <p:txBody>
          <a:bodyPr wrap="none" rtlCol="0">
            <a:spAutoFit/>
          </a:bodyPr>
          <a:lstStyle/>
          <a:p>
            <a:pPr algn="ctr"/>
            <a:r>
              <a:rPr lang="tr-TR" sz="1000" b="1" dirty="0">
                <a:solidFill>
                  <a:srgbClr val="2EB0A2"/>
                </a:solidFill>
                <a:cs typeface="+mn-ea"/>
                <a:sym typeface="+mn-lt"/>
              </a:rPr>
              <a:t>PIE CHART</a:t>
            </a:r>
          </a:p>
        </p:txBody>
      </p:sp>
      <p:sp>
        <p:nvSpPr>
          <p:cNvPr id="63" name="TextBox 51"/>
          <p:cNvSpPr txBox="1"/>
          <p:nvPr/>
        </p:nvSpPr>
        <p:spPr>
          <a:xfrm>
            <a:off x="3250348" y="2212781"/>
            <a:ext cx="606256" cy="246221"/>
          </a:xfrm>
          <a:prstGeom prst="rect">
            <a:avLst/>
          </a:prstGeom>
          <a:noFill/>
        </p:spPr>
        <p:txBody>
          <a:bodyPr wrap="none" rtlCol="0">
            <a:spAutoFit/>
          </a:bodyPr>
          <a:lstStyle/>
          <a:p>
            <a:pPr algn="ctr"/>
            <a:r>
              <a:rPr lang="tr-TR" sz="1000" b="1" dirty="0">
                <a:solidFill>
                  <a:srgbClr val="2C6A80"/>
                </a:solidFill>
                <a:cs typeface="+mn-ea"/>
                <a:sym typeface="+mn-lt"/>
              </a:rPr>
              <a:t>SHIELD</a:t>
            </a:r>
          </a:p>
        </p:txBody>
      </p:sp>
      <p:sp>
        <p:nvSpPr>
          <p:cNvPr id="64" name="TextBox 52"/>
          <p:cNvSpPr txBox="1"/>
          <p:nvPr/>
        </p:nvSpPr>
        <p:spPr>
          <a:xfrm>
            <a:off x="5588472" y="2212781"/>
            <a:ext cx="821059" cy="246221"/>
          </a:xfrm>
          <a:prstGeom prst="rect">
            <a:avLst/>
          </a:prstGeom>
          <a:noFill/>
        </p:spPr>
        <p:txBody>
          <a:bodyPr wrap="none" rtlCol="0">
            <a:spAutoFit/>
          </a:bodyPr>
          <a:lstStyle/>
          <a:p>
            <a:pPr algn="ctr"/>
            <a:r>
              <a:rPr lang="tr-TR" sz="1000" b="1" dirty="0">
                <a:solidFill>
                  <a:srgbClr val="2C6A80"/>
                </a:solidFill>
                <a:cs typeface="+mn-ea"/>
                <a:sym typeface="+mn-lt"/>
              </a:rPr>
              <a:t>SHOPPING</a:t>
            </a:r>
          </a:p>
        </p:txBody>
      </p:sp>
      <p:sp>
        <p:nvSpPr>
          <p:cNvPr id="65" name="TextBox 53"/>
          <p:cNvSpPr txBox="1"/>
          <p:nvPr/>
        </p:nvSpPr>
        <p:spPr>
          <a:xfrm>
            <a:off x="8132575" y="2212781"/>
            <a:ext cx="583814" cy="246221"/>
          </a:xfrm>
          <a:prstGeom prst="rect">
            <a:avLst/>
          </a:prstGeom>
          <a:noFill/>
        </p:spPr>
        <p:txBody>
          <a:bodyPr wrap="none" rtlCol="0">
            <a:spAutoFit/>
          </a:bodyPr>
          <a:lstStyle/>
          <a:p>
            <a:pPr algn="ctr"/>
            <a:r>
              <a:rPr lang="tr-TR" sz="1000" b="1" dirty="0">
                <a:solidFill>
                  <a:srgbClr val="2C6A80"/>
                </a:solidFill>
                <a:cs typeface="+mn-ea"/>
                <a:sym typeface="+mn-lt"/>
              </a:rPr>
              <a:t>TRUCK</a:t>
            </a:r>
          </a:p>
        </p:txBody>
      </p:sp>
      <p:sp>
        <p:nvSpPr>
          <p:cNvPr id="66" name="TextBox 54"/>
          <p:cNvSpPr txBox="1"/>
          <p:nvPr/>
        </p:nvSpPr>
        <p:spPr>
          <a:xfrm>
            <a:off x="4531169" y="2884287"/>
            <a:ext cx="489236" cy="246221"/>
          </a:xfrm>
          <a:prstGeom prst="rect">
            <a:avLst/>
          </a:prstGeom>
          <a:noFill/>
        </p:spPr>
        <p:txBody>
          <a:bodyPr wrap="none" rtlCol="0">
            <a:spAutoFit/>
          </a:bodyPr>
          <a:lstStyle/>
          <a:p>
            <a:pPr algn="ctr"/>
            <a:r>
              <a:rPr lang="tr-TR" sz="1000" b="1" dirty="0">
                <a:solidFill>
                  <a:srgbClr val="2EB0A2"/>
                </a:solidFill>
                <a:cs typeface="+mn-ea"/>
                <a:sym typeface="+mn-lt"/>
              </a:rPr>
              <a:t>SAVE</a:t>
            </a:r>
          </a:p>
        </p:txBody>
      </p:sp>
      <p:sp>
        <p:nvSpPr>
          <p:cNvPr id="67" name="TextBox 62"/>
          <p:cNvSpPr txBox="1"/>
          <p:nvPr/>
        </p:nvSpPr>
        <p:spPr>
          <a:xfrm>
            <a:off x="6967874" y="2884287"/>
            <a:ext cx="492444" cy="246221"/>
          </a:xfrm>
          <a:prstGeom prst="rect">
            <a:avLst/>
          </a:prstGeom>
          <a:noFill/>
        </p:spPr>
        <p:txBody>
          <a:bodyPr wrap="none" rtlCol="0">
            <a:spAutoFit/>
          </a:bodyPr>
          <a:lstStyle/>
          <a:p>
            <a:pPr algn="ctr"/>
            <a:r>
              <a:rPr lang="tr-TR" sz="1000" b="1" dirty="0">
                <a:solidFill>
                  <a:srgbClr val="2EB0A2"/>
                </a:solidFill>
                <a:cs typeface="+mn-ea"/>
                <a:sym typeface="+mn-lt"/>
              </a:rPr>
              <a:t>STAR</a:t>
            </a:r>
          </a:p>
        </p:txBody>
      </p:sp>
      <p:sp>
        <p:nvSpPr>
          <p:cNvPr id="68" name="TextBox 63"/>
          <p:cNvSpPr txBox="1"/>
          <p:nvPr/>
        </p:nvSpPr>
        <p:spPr>
          <a:xfrm>
            <a:off x="9413089" y="2884287"/>
            <a:ext cx="502062" cy="246221"/>
          </a:xfrm>
          <a:prstGeom prst="rect">
            <a:avLst/>
          </a:prstGeom>
          <a:noFill/>
        </p:spPr>
        <p:txBody>
          <a:bodyPr wrap="none" rtlCol="0">
            <a:spAutoFit/>
          </a:bodyPr>
          <a:lstStyle/>
          <a:p>
            <a:pPr algn="ctr"/>
            <a:r>
              <a:rPr lang="tr-TR" sz="1000" b="1" dirty="0">
                <a:solidFill>
                  <a:srgbClr val="2EB0A2"/>
                </a:solidFill>
                <a:cs typeface="+mn-ea"/>
                <a:sym typeface="+mn-lt"/>
              </a:rPr>
              <a:t>TAGS</a:t>
            </a:r>
          </a:p>
        </p:txBody>
      </p:sp>
      <p:sp>
        <p:nvSpPr>
          <p:cNvPr id="69" name="Oval 1"/>
          <p:cNvSpPr/>
          <p:nvPr/>
        </p:nvSpPr>
        <p:spPr>
          <a:xfrm>
            <a:off x="1634599" y="4555995"/>
            <a:ext cx="171451" cy="1714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black"/>
              </a:solidFill>
              <a:cs typeface="+mn-ea"/>
              <a:sym typeface="+mn-lt"/>
            </a:endParaRPr>
          </a:p>
        </p:txBody>
      </p:sp>
      <p:sp>
        <p:nvSpPr>
          <p:cNvPr id="70" name="Oval 37"/>
          <p:cNvSpPr/>
          <p:nvPr/>
        </p:nvSpPr>
        <p:spPr>
          <a:xfrm>
            <a:off x="10189549" y="4555995"/>
            <a:ext cx="171451" cy="1714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black"/>
              </a:solidFill>
              <a:cs typeface="+mn-ea"/>
              <a:sym typeface="+mn-lt"/>
            </a:endParaRPr>
          </a:p>
        </p:txBody>
      </p:sp>
      <p:sp>
        <p:nvSpPr>
          <p:cNvPr id="71" name="Freeform 19"/>
          <p:cNvSpPr>
            <a:spLocks noEditPoints="1"/>
          </p:cNvSpPr>
          <p:nvPr/>
        </p:nvSpPr>
        <p:spPr bwMode="auto">
          <a:xfrm>
            <a:off x="3447373" y="2520027"/>
            <a:ext cx="241865" cy="241865"/>
          </a:xfrm>
          <a:custGeom>
            <a:avLst/>
            <a:gdLst>
              <a:gd name="T0" fmla="*/ 80 w 85"/>
              <a:gd name="T1" fmla="*/ 53 h 85"/>
              <a:gd name="T2" fmla="*/ 80 w 85"/>
              <a:gd name="T3" fmla="*/ 80 h 85"/>
              <a:gd name="T4" fmla="*/ 74 w 85"/>
              <a:gd name="T5" fmla="*/ 85 h 85"/>
              <a:gd name="T6" fmla="*/ 10 w 85"/>
              <a:gd name="T7" fmla="*/ 85 h 85"/>
              <a:gd name="T8" fmla="*/ 5 w 85"/>
              <a:gd name="T9" fmla="*/ 80 h 85"/>
              <a:gd name="T10" fmla="*/ 5 w 85"/>
              <a:gd name="T11" fmla="*/ 53 h 85"/>
              <a:gd name="T12" fmla="*/ 17 w 85"/>
              <a:gd name="T13" fmla="*/ 56 h 85"/>
              <a:gd name="T14" fmla="*/ 17 w 85"/>
              <a:gd name="T15" fmla="*/ 60 h 85"/>
              <a:gd name="T16" fmla="*/ 20 w 85"/>
              <a:gd name="T17" fmla="*/ 60 h 85"/>
              <a:gd name="T18" fmla="*/ 20 w 85"/>
              <a:gd name="T19" fmla="*/ 68 h 85"/>
              <a:gd name="T20" fmla="*/ 27 w 85"/>
              <a:gd name="T21" fmla="*/ 68 h 85"/>
              <a:gd name="T22" fmla="*/ 27 w 85"/>
              <a:gd name="T23" fmla="*/ 60 h 85"/>
              <a:gd name="T24" fmla="*/ 30 w 85"/>
              <a:gd name="T25" fmla="*/ 60 h 85"/>
              <a:gd name="T26" fmla="*/ 30 w 85"/>
              <a:gd name="T27" fmla="*/ 57 h 85"/>
              <a:gd name="T28" fmla="*/ 54 w 85"/>
              <a:gd name="T29" fmla="*/ 57 h 85"/>
              <a:gd name="T30" fmla="*/ 54 w 85"/>
              <a:gd name="T31" fmla="*/ 60 h 85"/>
              <a:gd name="T32" fmla="*/ 57 w 85"/>
              <a:gd name="T33" fmla="*/ 60 h 85"/>
              <a:gd name="T34" fmla="*/ 57 w 85"/>
              <a:gd name="T35" fmla="*/ 68 h 85"/>
              <a:gd name="T36" fmla="*/ 63 w 85"/>
              <a:gd name="T37" fmla="*/ 68 h 85"/>
              <a:gd name="T38" fmla="*/ 63 w 85"/>
              <a:gd name="T39" fmla="*/ 60 h 85"/>
              <a:gd name="T40" fmla="*/ 66 w 85"/>
              <a:gd name="T41" fmla="*/ 60 h 85"/>
              <a:gd name="T42" fmla="*/ 66 w 85"/>
              <a:gd name="T43" fmla="*/ 56 h 85"/>
              <a:gd name="T44" fmla="*/ 80 w 85"/>
              <a:gd name="T45" fmla="*/ 53 h 85"/>
              <a:gd name="T46" fmla="*/ 31 w 85"/>
              <a:gd name="T47" fmla="*/ 0 h 85"/>
              <a:gd name="T48" fmla="*/ 54 w 85"/>
              <a:gd name="T49" fmla="*/ 0 h 85"/>
              <a:gd name="T50" fmla="*/ 61 w 85"/>
              <a:gd name="T51" fmla="*/ 7 h 85"/>
              <a:gd name="T52" fmla="*/ 61 w 85"/>
              <a:gd name="T53" fmla="*/ 16 h 85"/>
              <a:gd name="T54" fmla="*/ 53 w 85"/>
              <a:gd name="T55" fmla="*/ 16 h 85"/>
              <a:gd name="T56" fmla="*/ 53 w 85"/>
              <a:gd name="T57" fmla="*/ 8 h 85"/>
              <a:gd name="T58" fmla="*/ 32 w 85"/>
              <a:gd name="T59" fmla="*/ 8 h 85"/>
              <a:gd name="T60" fmla="*/ 32 w 85"/>
              <a:gd name="T61" fmla="*/ 16 h 85"/>
              <a:gd name="T62" fmla="*/ 24 w 85"/>
              <a:gd name="T63" fmla="*/ 16 h 85"/>
              <a:gd name="T64" fmla="*/ 24 w 85"/>
              <a:gd name="T65" fmla="*/ 7 h 85"/>
              <a:gd name="T66" fmla="*/ 31 w 85"/>
              <a:gd name="T67" fmla="*/ 0 h 85"/>
              <a:gd name="T68" fmla="*/ 0 w 85"/>
              <a:gd name="T69" fmla="*/ 20 h 85"/>
              <a:gd name="T70" fmla="*/ 0 w 85"/>
              <a:gd name="T71" fmla="*/ 48 h 85"/>
              <a:gd name="T72" fmla="*/ 85 w 85"/>
              <a:gd name="T73" fmla="*/ 48 h 85"/>
              <a:gd name="T74" fmla="*/ 85 w 85"/>
              <a:gd name="T75" fmla="*/ 20 h 85"/>
              <a:gd name="T76" fmla="*/ 0 w 85"/>
              <a:gd name="T77"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5" h="85">
                <a:moveTo>
                  <a:pt x="80" y="53"/>
                </a:moveTo>
                <a:cubicBezTo>
                  <a:pt x="80" y="80"/>
                  <a:pt x="80" y="80"/>
                  <a:pt x="80" y="80"/>
                </a:cubicBezTo>
                <a:cubicBezTo>
                  <a:pt x="80" y="83"/>
                  <a:pt x="78" y="85"/>
                  <a:pt x="74" y="85"/>
                </a:cubicBezTo>
                <a:cubicBezTo>
                  <a:pt x="10" y="85"/>
                  <a:pt x="10" y="85"/>
                  <a:pt x="10" y="85"/>
                </a:cubicBezTo>
                <a:cubicBezTo>
                  <a:pt x="7" y="85"/>
                  <a:pt x="5" y="83"/>
                  <a:pt x="5" y="80"/>
                </a:cubicBezTo>
                <a:cubicBezTo>
                  <a:pt x="5" y="53"/>
                  <a:pt x="5" y="53"/>
                  <a:pt x="5" y="53"/>
                </a:cubicBezTo>
                <a:cubicBezTo>
                  <a:pt x="9" y="54"/>
                  <a:pt x="13" y="55"/>
                  <a:pt x="17" y="56"/>
                </a:cubicBezTo>
                <a:cubicBezTo>
                  <a:pt x="17" y="60"/>
                  <a:pt x="17" y="60"/>
                  <a:pt x="17" y="60"/>
                </a:cubicBezTo>
                <a:cubicBezTo>
                  <a:pt x="20" y="60"/>
                  <a:pt x="20" y="60"/>
                  <a:pt x="20" y="60"/>
                </a:cubicBezTo>
                <a:cubicBezTo>
                  <a:pt x="20" y="68"/>
                  <a:pt x="20" y="68"/>
                  <a:pt x="20" y="68"/>
                </a:cubicBezTo>
                <a:cubicBezTo>
                  <a:pt x="27" y="68"/>
                  <a:pt x="27" y="68"/>
                  <a:pt x="27" y="68"/>
                </a:cubicBezTo>
                <a:cubicBezTo>
                  <a:pt x="27" y="60"/>
                  <a:pt x="27" y="60"/>
                  <a:pt x="27" y="60"/>
                </a:cubicBezTo>
                <a:cubicBezTo>
                  <a:pt x="30" y="60"/>
                  <a:pt x="30" y="60"/>
                  <a:pt x="30" y="60"/>
                </a:cubicBezTo>
                <a:cubicBezTo>
                  <a:pt x="30" y="57"/>
                  <a:pt x="30" y="57"/>
                  <a:pt x="30" y="57"/>
                </a:cubicBezTo>
                <a:cubicBezTo>
                  <a:pt x="38" y="58"/>
                  <a:pt x="46" y="58"/>
                  <a:pt x="54" y="57"/>
                </a:cubicBezTo>
                <a:cubicBezTo>
                  <a:pt x="54" y="60"/>
                  <a:pt x="54" y="60"/>
                  <a:pt x="54" y="60"/>
                </a:cubicBezTo>
                <a:cubicBezTo>
                  <a:pt x="57" y="60"/>
                  <a:pt x="57" y="60"/>
                  <a:pt x="57" y="60"/>
                </a:cubicBezTo>
                <a:cubicBezTo>
                  <a:pt x="57" y="68"/>
                  <a:pt x="57" y="68"/>
                  <a:pt x="57" y="68"/>
                </a:cubicBezTo>
                <a:cubicBezTo>
                  <a:pt x="63" y="68"/>
                  <a:pt x="63" y="68"/>
                  <a:pt x="63" y="68"/>
                </a:cubicBezTo>
                <a:cubicBezTo>
                  <a:pt x="63" y="60"/>
                  <a:pt x="63" y="60"/>
                  <a:pt x="63" y="60"/>
                </a:cubicBezTo>
                <a:cubicBezTo>
                  <a:pt x="66" y="60"/>
                  <a:pt x="66" y="60"/>
                  <a:pt x="66" y="60"/>
                </a:cubicBezTo>
                <a:cubicBezTo>
                  <a:pt x="66" y="56"/>
                  <a:pt x="66" y="56"/>
                  <a:pt x="66" y="56"/>
                </a:cubicBezTo>
                <a:cubicBezTo>
                  <a:pt x="71" y="55"/>
                  <a:pt x="75" y="54"/>
                  <a:pt x="80" y="53"/>
                </a:cubicBezTo>
                <a:close/>
                <a:moveTo>
                  <a:pt x="31" y="0"/>
                </a:moveTo>
                <a:cubicBezTo>
                  <a:pt x="54" y="0"/>
                  <a:pt x="54" y="0"/>
                  <a:pt x="54" y="0"/>
                </a:cubicBezTo>
                <a:cubicBezTo>
                  <a:pt x="58" y="0"/>
                  <a:pt x="61" y="3"/>
                  <a:pt x="61" y="7"/>
                </a:cubicBezTo>
                <a:cubicBezTo>
                  <a:pt x="61" y="16"/>
                  <a:pt x="61" y="16"/>
                  <a:pt x="61" y="16"/>
                </a:cubicBezTo>
                <a:cubicBezTo>
                  <a:pt x="53" y="16"/>
                  <a:pt x="53" y="16"/>
                  <a:pt x="53" y="16"/>
                </a:cubicBezTo>
                <a:cubicBezTo>
                  <a:pt x="53" y="8"/>
                  <a:pt x="53" y="8"/>
                  <a:pt x="53" y="8"/>
                </a:cubicBezTo>
                <a:cubicBezTo>
                  <a:pt x="32" y="8"/>
                  <a:pt x="32" y="8"/>
                  <a:pt x="32" y="8"/>
                </a:cubicBezTo>
                <a:cubicBezTo>
                  <a:pt x="32" y="16"/>
                  <a:pt x="32" y="16"/>
                  <a:pt x="32" y="16"/>
                </a:cubicBezTo>
                <a:cubicBezTo>
                  <a:pt x="24" y="16"/>
                  <a:pt x="24" y="16"/>
                  <a:pt x="24" y="16"/>
                </a:cubicBezTo>
                <a:cubicBezTo>
                  <a:pt x="24" y="7"/>
                  <a:pt x="24" y="7"/>
                  <a:pt x="24" y="7"/>
                </a:cubicBezTo>
                <a:cubicBezTo>
                  <a:pt x="24" y="3"/>
                  <a:pt x="27" y="0"/>
                  <a:pt x="31" y="0"/>
                </a:cubicBezTo>
                <a:close/>
                <a:moveTo>
                  <a:pt x="0" y="20"/>
                </a:moveTo>
                <a:cubicBezTo>
                  <a:pt x="0" y="48"/>
                  <a:pt x="0" y="48"/>
                  <a:pt x="0" y="48"/>
                </a:cubicBezTo>
                <a:cubicBezTo>
                  <a:pt x="27" y="55"/>
                  <a:pt x="56" y="55"/>
                  <a:pt x="85" y="48"/>
                </a:cubicBezTo>
                <a:cubicBezTo>
                  <a:pt x="85" y="20"/>
                  <a:pt x="85" y="20"/>
                  <a:pt x="85" y="20"/>
                </a:cubicBezTo>
                <a:lnTo>
                  <a:pt x="0" y="20"/>
                </a:lnTo>
                <a:close/>
              </a:path>
            </a:pathLst>
          </a:custGeom>
          <a:solidFill>
            <a:srgbClr val="2C6A80"/>
          </a:solidFill>
          <a:ln>
            <a:noFill/>
          </a:ln>
          <a:extLst/>
        </p:spPr>
        <p:txBody>
          <a:bodyPr vert="horz" wrap="square" lIns="45720" tIns="22860" rIns="45720" bIns="22860" numCol="1" anchor="t" anchorCtr="0" compatLnSpc="1">
            <a:prstTxWarp prst="textNoShape">
              <a:avLst/>
            </a:prstTxWarp>
          </a:bodyPr>
          <a:lstStyle/>
          <a:p>
            <a:endParaRPr lang="zh-CN" altLang="en-US">
              <a:solidFill>
                <a:prstClr val="black"/>
              </a:solidFill>
            </a:endParaRPr>
          </a:p>
        </p:txBody>
      </p:sp>
      <p:sp>
        <p:nvSpPr>
          <p:cNvPr id="72" name="Freeform 28"/>
          <p:cNvSpPr>
            <a:spLocks noEditPoints="1"/>
          </p:cNvSpPr>
          <p:nvPr/>
        </p:nvSpPr>
        <p:spPr bwMode="auto">
          <a:xfrm>
            <a:off x="4664727" y="2482725"/>
            <a:ext cx="267134" cy="279167"/>
          </a:xfrm>
          <a:custGeom>
            <a:avLst/>
            <a:gdLst>
              <a:gd name="T0" fmla="*/ 81 w 94"/>
              <a:gd name="T1" fmla="*/ 57 h 98"/>
              <a:gd name="T2" fmla="*/ 81 w 94"/>
              <a:gd name="T3" fmla="*/ 95 h 98"/>
              <a:gd name="T4" fmla="*/ 81 w 94"/>
              <a:gd name="T5" fmla="*/ 98 h 98"/>
              <a:gd name="T6" fmla="*/ 78 w 94"/>
              <a:gd name="T7" fmla="*/ 98 h 98"/>
              <a:gd name="T8" fmla="*/ 67 w 94"/>
              <a:gd name="T9" fmla="*/ 98 h 98"/>
              <a:gd name="T10" fmla="*/ 67 w 94"/>
              <a:gd name="T11" fmla="*/ 68 h 98"/>
              <a:gd name="T12" fmla="*/ 62 w 94"/>
              <a:gd name="T13" fmla="*/ 64 h 98"/>
              <a:gd name="T14" fmla="*/ 49 w 94"/>
              <a:gd name="T15" fmla="*/ 64 h 98"/>
              <a:gd name="T16" fmla="*/ 45 w 94"/>
              <a:gd name="T17" fmla="*/ 68 h 98"/>
              <a:gd name="T18" fmla="*/ 45 w 94"/>
              <a:gd name="T19" fmla="*/ 98 h 98"/>
              <a:gd name="T20" fmla="*/ 15 w 94"/>
              <a:gd name="T21" fmla="*/ 98 h 98"/>
              <a:gd name="T22" fmla="*/ 12 w 94"/>
              <a:gd name="T23" fmla="*/ 98 h 98"/>
              <a:gd name="T24" fmla="*/ 12 w 94"/>
              <a:gd name="T25" fmla="*/ 95 h 98"/>
              <a:gd name="T26" fmla="*/ 12 w 94"/>
              <a:gd name="T27" fmla="*/ 57 h 98"/>
              <a:gd name="T28" fmla="*/ 3 w 94"/>
              <a:gd name="T29" fmla="*/ 57 h 98"/>
              <a:gd name="T30" fmla="*/ 0 w 94"/>
              <a:gd name="T31" fmla="*/ 50 h 98"/>
              <a:gd name="T32" fmla="*/ 44 w 94"/>
              <a:gd name="T33" fmla="*/ 3 h 98"/>
              <a:gd name="T34" fmla="*/ 47 w 94"/>
              <a:gd name="T35" fmla="*/ 0 h 98"/>
              <a:gd name="T36" fmla="*/ 50 w 94"/>
              <a:gd name="T37" fmla="*/ 3 h 98"/>
              <a:gd name="T38" fmla="*/ 94 w 94"/>
              <a:gd name="T39" fmla="*/ 50 h 98"/>
              <a:gd name="T40" fmla="*/ 90 w 94"/>
              <a:gd name="T41" fmla="*/ 57 h 98"/>
              <a:gd name="T42" fmla="*/ 81 w 94"/>
              <a:gd name="T43" fmla="*/ 57 h 98"/>
              <a:gd name="T44" fmla="*/ 74 w 94"/>
              <a:gd name="T45" fmla="*/ 8 h 98"/>
              <a:gd name="T46" fmla="*/ 77 w 94"/>
              <a:gd name="T47" fmla="*/ 8 h 98"/>
              <a:gd name="T48" fmla="*/ 77 w 94"/>
              <a:gd name="T49" fmla="*/ 2 h 98"/>
              <a:gd name="T50" fmla="*/ 61 w 94"/>
              <a:gd name="T51" fmla="*/ 2 h 98"/>
              <a:gd name="T52" fmla="*/ 61 w 94"/>
              <a:gd name="T53" fmla="*/ 8 h 98"/>
              <a:gd name="T54" fmla="*/ 64 w 94"/>
              <a:gd name="T55" fmla="*/ 8 h 98"/>
              <a:gd name="T56" fmla="*/ 64 w 94"/>
              <a:gd name="T57" fmla="*/ 13 h 98"/>
              <a:gd name="T58" fmla="*/ 74 w 94"/>
              <a:gd name="T59" fmla="*/ 25 h 98"/>
              <a:gd name="T60" fmla="*/ 74 w 94"/>
              <a:gd name="T61" fmla="*/ 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98">
                <a:moveTo>
                  <a:pt x="81" y="57"/>
                </a:moveTo>
                <a:cubicBezTo>
                  <a:pt x="81" y="95"/>
                  <a:pt x="81" y="95"/>
                  <a:pt x="81" y="95"/>
                </a:cubicBezTo>
                <a:cubicBezTo>
                  <a:pt x="81" y="98"/>
                  <a:pt x="81" y="98"/>
                  <a:pt x="81" y="98"/>
                </a:cubicBezTo>
                <a:cubicBezTo>
                  <a:pt x="78" y="98"/>
                  <a:pt x="78" y="98"/>
                  <a:pt x="78" y="98"/>
                </a:cubicBezTo>
                <a:cubicBezTo>
                  <a:pt x="67" y="98"/>
                  <a:pt x="67" y="98"/>
                  <a:pt x="67" y="98"/>
                </a:cubicBezTo>
                <a:cubicBezTo>
                  <a:pt x="67" y="68"/>
                  <a:pt x="67" y="68"/>
                  <a:pt x="67" y="68"/>
                </a:cubicBezTo>
                <a:cubicBezTo>
                  <a:pt x="67" y="66"/>
                  <a:pt x="65" y="64"/>
                  <a:pt x="62" y="64"/>
                </a:cubicBezTo>
                <a:cubicBezTo>
                  <a:pt x="49" y="64"/>
                  <a:pt x="49" y="64"/>
                  <a:pt x="49" y="64"/>
                </a:cubicBezTo>
                <a:cubicBezTo>
                  <a:pt x="47" y="64"/>
                  <a:pt x="45" y="66"/>
                  <a:pt x="45" y="68"/>
                </a:cubicBezTo>
                <a:cubicBezTo>
                  <a:pt x="45" y="98"/>
                  <a:pt x="45" y="98"/>
                  <a:pt x="45" y="98"/>
                </a:cubicBezTo>
                <a:cubicBezTo>
                  <a:pt x="15" y="98"/>
                  <a:pt x="15" y="98"/>
                  <a:pt x="15" y="98"/>
                </a:cubicBezTo>
                <a:cubicBezTo>
                  <a:pt x="12" y="98"/>
                  <a:pt x="12" y="98"/>
                  <a:pt x="12" y="98"/>
                </a:cubicBezTo>
                <a:cubicBezTo>
                  <a:pt x="12" y="95"/>
                  <a:pt x="12" y="95"/>
                  <a:pt x="12" y="95"/>
                </a:cubicBezTo>
                <a:cubicBezTo>
                  <a:pt x="12" y="57"/>
                  <a:pt x="12" y="57"/>
                  <a:pt x="12" y="57"/>
                </a:cubicBezTo>
                <a:cubicBezTo>
                  <a:pt x="3" y="57"/>
                  <a:pt x="3" y="57"/>
                  <a:pt x="3" y="57"/>
                </a:cubicBezTo>
                <a:cubicBezTo>
                  <a:pt x="0" y="50"/>
                  <a:pt x="0" y="50"/>
                  <a:pt x="0" y="50"/>
                </a:cubicBezTo>
                <a:cubicBezTo>
                  <a:pt x="44" y="3"/>
                  <a:pt x="44" y="3"/>
                  <a:pt x="44" y="3"/>
                </a:cubicBezTo>
                <a:cubicBezTo>
                  <a:pt x="47" y="0"/>
                  <a:pt x="47" y="0"/>
                  <a:pt x="47" y="0"/>
                </a:cubicBezTo>
                <a:cubicBezTo>
                  <a:pt x="50" y="3"/>
                  <a:pt x="50" y="3"/>
                  <a:pt x="50" y="3"/>
                </a:cubicBezTo>
                <a:cubicBezTo>
                  <a:pt x="94" y="50"/>
                  <a:pt x="94" y="50"/>
                  <a:pt x="94" y="50"/>
                </a:cubicBezTo>
                <a:cubicBezTo>
                  <a:pt x="90" y="57"/>
                  <a:pt x="90" y="57"/>
                  <a:pt x="90" y="57"/>
                </a:cubicBezTo>
                <a:cubicBezTo>
                  <a:pt x="81" y="57"/>
                  <a:pt x="81" y="57"/>
                  <a:pt x="81" y="57"/>
                </a:cubicBezTo>
                <a:close/>
                <a:moveTo>
                  <a:pt x="74" y="8"/>
                </a:moveTo>
                <a:cubicBezTo>
                  <a:pt x="77" y="8"/>
                  <a:pt x="77" y="8"/>
                  <a:pt x="77" y="8"/>
                </a:cubicBezTo>
                <a:cubicBezTo>
                  <a:pt x="77" y="2"/>
                  <a:pt x="77" y="2"/>
                  <a:pt x="77" y="2"/>
                </a:cubicBezTo>
                <a:cubicBezTo>
                  <a:pt x="61" y="2"/>
                  <a:pt x="61" y="2"/>
                  <a:pt x="61" y="2"/>
                </a:cubicBezTo>
                <a:cubicBezTo>
                  <a:pt x="61" y="8"/>
                  <a:pt x="61" y="8"/>
                  <a:pt x="61" y="8"/>
                </a:cubicBezTo>
                <a:cubicBezTo>
                  <a:pt x="64" y="8"/>
                  <a:pt x="64" y="8"/>
                  <a:pt x="64" y="8"/>
                </a:cubicBezTo>
                <a:cubicBezTo>
                  <a:pt x="64" y="13"/>
                  <a:pt x="64" y="13"/>
                  <a:pt x="64" y="13"/>
                </a:cubicBezTo>
                <a:cubicBezTo>
                  <a:pt x="74" y="25"/>
                  <a:pt x="74" y="25"/>
                  <a:pt x="74" y="25"/>
                </a:cubicBezTo>
                <a:lnTo>
                  <a:pt x="74" y="8"/>
                </a:lnTo>
                <a:close/>
              </a:path>
            </a:pathLst>
          </a:custGeom>
          <a:solidFill>
            <a:srgbClr val="2EB0A2"/>
          </a:solidFill>
          <a:ln>
            <a:noFill/>
          </a:ln>
          <a:extLst/>
        </p:spPr>
        <p:txBody>
          <a:bodyPr vert="horz" wrap="square" lIns="45720" tIns="22860" rIns="45720" bIns="22860" numCol="1" anchor="t" anchorCtr="0" compatLnSpc="1">
            <a:prstTxWarp prst="textNoShape">
              <a:avLst/>
            </a:prstTxWarp>
          </a:bodyPr>
          <a:lstStyle/>
          <a:p>
            <a:endParaRPr lang="zh-CN" altLang="en-US">
              <a:solidFill>
                <a:prstClr val="black"/>
              </a:solidFill>
            </a:endParaRPr>
          </a:p>
        </p:txBody>
      </p:sp>
      <p:sp>
        <p:nvSpPr>
          <p:cNvPr id="73" name="Freeform 33"/>
          <p:cNvSpPr>
            <a:spLocks noEditPoints="1"/>
          </p:cNvSpPr>
          <p:nvPr/>
        </p:nvSpPr>
        <p:spPr bwMode="auto">
          <a:xfrm>
            <a:off x="5856011" y="2482725"/>
            <a:ext cx="267134" cy="173276"/>
          </a:xfrm>
          <a:custGeom>
            <a:avLst/>
            <a:gdLst>
              <a:gd name="T0" fmla="*/ 13 w 94"/>
              <a:gd name="T1" fmla="*/ 0 h 61"/>
              <a:gd name="T2" fmla="*/ 82 w 94"/>
              <a:gd name="T3" fmla="*/ 0 h 61"/>
              <a:gd name="T4" fmla="*/ 89 w 94"/>
              <a:gd name="T5" fmla="*/ 2 h 61"/>
              <a:gd name="T6" fmla="*/ 47 w 94"/>
              <a:gd name="T7" fmla="*/ 33 h 61"/>
              <a:gd name="T8" fmla="*/ 6 w 94"/>
              <a:gd name="T9" fmla="*/ 2 h 61"/>
              <a:gd name="T10" fmla="*/ 13 w 94"/>
              <a:gd name="T11" fmla="*/ 0 h 61"/>
              <a:gd name="T12" fmla="*/ 94 w 94"/>
              <a:gd name="T13" fmla="*/ 9 h 61"/>
              <a:gd name="T14" fmla="*/ 67 w 94"/>
              <a:gd name="T15" fmla="*/ 29 h 61"/>
              <a:gd name="T16" fmla="*/ 93 w 94"/>
              <a:gd name="T17" fmla="*/ 53 h 61"/>
              <a:gd name="T18" fmla="*/ 94 w 94"/>
              <a:gd name="T19" fmla="*/ 48 h 61"/>
              <a:gd name="T20" fmla="*/ 94 w 94"/>
              <a:gd name="T21" fmla="*/ 12 h 61"/>
              <a:gd name="T22" fmla="*/ 94 w 94"/>
              <a:gd name="T23" fmla="*/ 9 h 61"/>
              <a:gd name="T24" fmla="*/ 87 w 94"/>
              <a:gd name="T25" fmla="*/ 60 h 61"/>
              <a:gd name="T26" fmla="*/ 82 w 94"/>
              <a:gd name="T27" fmla="*/ 61 h 61"/>
              <a:gd name="T28" fmla="*/ 13 w 94"/>
              <a:gd name="T29" fmla="*/ 61 h 61"/>
              <a:gd name="T30" fmla="*/ 6 w 94"/>
              <a:gd name="T31" fmla="*/ 59 h 61"/>
              <a:gd name="T32" fmla="*/ 34 w 94"/>
              <a:gd name="T33" fmla="*/ 34 h 61"/>
              <a:gd name="T34" fmla="*/ 44 w 94"/>
              <a:gd name="T35" fmla="*/ 42 h 61"/>
              <a:gd name="T36" fmla="*/ 47 w 94"/>
              <a:gd name="T37" fmla="*/ 44 h 61"/>
              <a:gd name="T38" fmla="*/ 50 w 94"/>
              <a:gd name="T39" fmla="*/ 42 h 61"/>
              <a:gd name="T40" fmla="*/ 60 w 94"/>
              <a:gd name="T41" fmla="*/ 35 h 61"/>
              <a:gd name="T42" fmla="*/ 87 w 94"/>
              <a:gd name="T43" fmla="*/ 60 h 61"/>
              <a:gd name="T44" fmla="*/ 1 w 94"/>
              <a:gd name="T45" fmla="*/ 52 h 61"/>
              <a:gd name="T46" fmla="*/ 27 w 94"/>
              <a:gd name="T47" fmla="*/ 29 h 61"/>
              <a:gd name="T48" fmla="*/ 1 w 94"/>
              <a:gd name="T49" fmla="*/ 9 h 61"/>
              <a:gd name="T50" fmla="*/ 0 w 94"/>
              <a:gd name="T51" fmla="*/ 12 h 61"/>
              <a:gd name="T52" fmla="*/ 0 w 94"/>
              <a:gd name="T53" fmla="*/ 48 h 61"/>
              <a:gd name="T54" fmla="*/ 1 w 94"/>
              <a:gd name="T55"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4" h="61">
                <a:moveTo>
                  <a:pt x="13" y="0"/>
                </a:moveTo>
                <a:cubicBezTo>
                  <a:pt x="82" y="0"/>
                  <a:pt x="82" y="0"/>
                  <a:pt x="82" y="0"/>
                </a:cubicBezTo>
                <a:cubicBezTo>
                  <a:pt x="84" y="0"/>
                  <a:pt x="87" y="1"/>
                  <a:pt x="89" y="2"/>
                </a:cubicBezTo>
                <a:cubicBezTo>
                  <a:pt x="47" y="33"/>
                  <a:pt x="47" y="33"/>
                  <a:pt x="47" y="33"/>
                </a:cubicBezTo>
                <a:cubicBezTo>
                  <a:pt x="6" y="2"/>
                  <a:pt x="6" y="2"/>
                  <a:pt x="6" y="2"/>
                </a:cubicBezTo>
                <a:cubicBezTo>
                  <a:pt x="8" y="1"/>
                  <a:pt x="10" y="0"/>
                  <a:pt x="13" y="0"/>
                </a:cubicBezTo>
                <a:close/>
                <a:moveTo>
                  <a:pt x="94" y="9"/>
                </a:moveTo>
                <a:cubicBezTo>
                  <a:pt x="67" y="29"/>
                  <a:pt x="67" y="29"/>
                  <a:pt x="67" y="29"/>
                </a:cubicBezTo>
                <a:cubicBezTo>
                  <a:pt x="93" y="53"/>
                  <a:pt x="93" y="53"/>
                  <a:pt x="93" y="53"/>
                </a:cubicBezTo>
                <a:cubicBezTo>
                  <a:pt x="94" y="52"/>
                  <a:pt x="94" y="50"/>
                  <a:pt x="94" y="48"/>
                </a:cubicBezTo>
                <a:cubicBezTo>
                  <a:pt x="94" y="12"/>
                  <a:pt x="94" y="12"/>
                  <a:pt x="94" y="12"/>
                </a:cubicBezTo>
                <a:cubicBezTo>
                  <a:pt x="94" y="11"/>
                  <a:pt x="94" y="10"/>
                  <a:pt x="94" y="9"/>
                </a:cubicBezTo>
                <a:close/>
                <a:moveTo>
                  <a:pt x="87" y="60"/>
                </a:moveTo>
                <a:cubicBezTo>
                  <a:pt x="85" y="60"/>
                  <a:pt x="84" y="61"/>
                  <a:pt x="82" y="61"/>
                </a:cubicBezTo>
                <a:cubicBezTo>
                  <a:pt x="13" y="61"/>
                  <a:pt x="13" y="61"/>
                  <a:pt x="13" y="61"/>
                </a:cubicBezTo>
                <a:cubicBezTo>
                  <a:pt x="10" y="61"/>
                  <a:pt x="8" y="60"/>
                  <a:pt x="6" y="59"/>
                </a:cubicBezTo>
                <a:cubicBezTo>
                  <a:pt x="34" y="34"/>
                  <a:pt x="34" y="34"/>
                  <a:pt x="34" y="34"/>
                </a:cubicBezTo>
                <a:cubicBezTo>
                  <a:pt x="44" y="42"/>
                  <a:pt x="44" y="42"/>
                  <a:pt x="44" y="42"/>
                </a:cubicBezTo>
                <a:cubicBezTo>
                  <a:pt x="47" y="44"/>
                  <a:pt x="47" y="44"/>
                  <a:pt x="47" y="44"/>
                </a:cubicBezTo>
                <a:cubicBezTo>
                  <a:pt x="50" y="42"/>
                  <a:pt x="50" y="42"/>
                  <a:pt x="50" y="42"/>
                </a:cubicBezTo>
                <a:cubicBezTo>
                  <a:pt x="60" y="35"/>
                  <a:pt x="60" y="35"/>
                  <a:pt x="60" y="35"/>
                </a:cubicBezTo>
                <a:cubicBezTo>
                  <a:pt x="87" y="60"/>
                  <a:pt x="87" y="60"/>
                  <a:pt x="87" y="60"/>
                </a:cubicBezTo>
                <a:close/>
                <a:moveTo>
                  <a:pt x="1" y="52"/>
                </a:moveTo>
                <a:cubicBezTo>
                  <a:pt x="27" y="29"/>
                  <a:pt x="27" y="29"/>
                  <a:pt x="27" y="29"/>
                </a:cubicBezTo>
                <a:cubicBezTo>
                  <a:pt x="1" y="9"/>
                  <a:pt x="1" y="9"/>
                  <a:pt x="1" y="9"/>
                </a:cubicBezTo>
                <a:cubicBezTo>
                  <a:pt x="0" y="10"/>
                  <a:pt x="0" y="11"/>
                  <a:pt x="0" y="12"/>
                </a:cubicBezTo>
                <a:cubicBezTo>
                  <a:pt x="0" y="48"/>
                  <a:pt x="0" y="48"/>
                  <a:pt x="0" y="48"/>
                </a:cubicBezTo>
                <a:cubicBezTo>
                  <a:pt x="0" y="49"/>
                  <a:pt x="0" y="51"/>
                  <a:pt x="1" y="52"/>
                </a:cubicBezTo>
                <a:close/>
              </a:path>
            </a:pathLst>
          </a:custGeom>
          <a:solidFill>
            <a:srgbClr val="2C6A80"/>
          </a:solidFill>
          <a:ln>
            <a:noFill/>
          </a:ln>
          <a:extLst/>
        </p:spPr>
        <p:txBody>
          <a:bodyPr vert="horz" wrap="square" lIns="45720" tIns="22860" rIns="45720" bIns="22860" numCol="1" anchor="t" anchorCtr="0" compatLnSpc="1">
            <a:prstTxWarp prst="textNoShape">
              <a:avLst/>
            </a:prstTxWarp>
          </a:bodyPr>
          <a:lstStyle/>
          <a:p>
            <a:endParaRPr lang="zh-CN" altLang="en-US">
              <a:solidFill>
                <a:prstClr val="black"/>
              </a:solidFill>
            </a:endParaRPr>
          </a:p>
        </p:txBody>
      </p:sp>
      <p:sp>
        <p:nvSpPr>
          <p:cNvPr id="74" name="Freeform 73"/>
          <p:cNvSpPr>
            <a:spLocks noEditPoints="1"/>
          </p:cNvSpPr>
          <p:nvPr/>
        </p:nvSpPr>
        <p:spPr bwMode="auto">
          <a:xfrm>
            <a:off x="7104504" y="2433991"/>
            <a:ext cx="253898" cy="270744"/>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rgbClr val="2EB0A2"/>
          </a:solidFill>
          <a:ln>
            <a:noFill/>
          </a:ln>
          <a:extLst/>
        </p:spPr>
        <p:txBody>
          <a:bodyPr vert="horz" wrap="square" lIns="45720" tIns="22860" rIns="45720" bIns="22860" numCol="1" anchor="t" anchorCtr="0" compatLnSpc="1">
            <a:prstTxWarp prst="textNoShape">
              <a:avLst/>
            </a:prstTxWarp>
          </a:bodyPr>
          <a:lstStyle/>
          <a:p>
            <a:endParaRPr lang="zh-CN" altLang="en-US">
              <a:solidFill>
                <a:prstClr val="black"/>
              </a:solidFill>
            </a:endParaRPr>
          </a:p>
        </p:txBody>
      </p:sp>
      <p:sp>
        <p:nvSpPr>
          <p:cNvPr id="75" name="Freeform 74"/>
          <p:cNvSpPr>
            <a:spLocks noEditPoints="1"/>
          </p:cNvSpPr>
          <p:nvPr/>
        </p:nvSpPr>
        <p:spPr bwMode="auto">
          <a:xfrm>
            <a:off x="8295370" y="2520027"/>
            <a:ext cx="281574" cy="184106"/>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2C6A80"/>
          </a:solidFill>
          <a:ln>
            <a:noFill/>
          </a:ln>
          <a:extLst/>
        </p:spPr>
        <p:txBody>
          <a:bodyPr vert="horz" wrap="square" lIns="45720" tIns="22860" rIns="45720" bIns="22860" numCol="1" anchor="t" anchorCtr="0" compatLnSpc="1">
            <a:prstTxWarp prst="textNoShape">
              <a:avLst/>
            </a:prstTxWarp>
          </a:bodyPr>
          <a:lstStyle/>
          <a:p>
            <a:endParaRPr lang="zh-CN" altLang="en-US">
              <a:solidFill>
                <a:prstClr val="black"/>
              </a:solidFill>
            </a:endParaRPr>
          </a:p>
        </p:txBody>
      </p:sp>
      <p:sp>
        <p:nvSpPr>
          <p:cNvPr id="76" name="Freeform 75"/>
          <p:cNvSpPr>
            <a:spLocks noEditPoints="1"/>
          </p:cNvSpPr>
          <p:nvPr/>
        </p:nvSpPr>
        <p:spPr bwMode="auto">
          <a:xfrm>
            <a:off x="2210917" y="2520450"/>
            <a:ext cx="264727" cy="250288"/>
          </a:xfrm>
          <a:custGeom>
            <a:avLst/>
            <a:gdLst>
              <a:gd name="T0" fmla="*/ 89 w 93"/>
              <a:gd name="T1" fmla="*/ 0 h 88"/>
              <a:gd name="T2" fmla="*/ 93 w 93"/>
              <a:gd name="T3" fmla="*/ 5 h 88"/>
              <a:gd name="T4" fmla="*/ 93 w 93"/>
              <a:gd name="T5" fmla="*/ 74 h 88"/>
              <a:gd name="T6" fmla="*/ 81 w 93"/>
              <a:gd name="T7" fmla="*/ 74 h 88"/>
              <a:gd name="T8" fmla="*/ 82 w 93"/>
              <a:gd name="T9" fmla="*/ 65 h 88"/>
              <a:gd name="T10" fmla="*/ 84 w 93"/>
              <a:gd name="T11" fmla="*/ 10 h 88"/>
              <a:gd name="T12" fmla="*/ 10 w 93"/>
              <a:gd name="T13" fmla="*/ 65 h 88"/>
              <a:gd name="T14" fmla="*/ 48 w 93"/>
              <a:gd name="T15" fmla="*/ 72 h 88"/>
              <a:gd name="T16" fmla="*/ 5 w 93"/>
              <a:gd name="T17" fmla="*/ 74 h 88"/>
              <a:gd name="T18" fmla="*/ 0 w 93"/>
              <a:gd name="T19" fmla="*/ 69 h 88"/>
              <a:gd name="T20" fmla="*/ 0 w 93"/>
              <a:gd name="T21" fmla="*/ 0 h 88"/>
              <a:gd name="T22" fmla="*/ 64 w 93"/>
              <a:gd name="T23" fmla="*/ 51 h 88"/>
              <a:gd name="T24" fmla="*/ 55 w 93"/>
              <a:gd name="T25" fmla="*/ 71 h 88"/>
              <a:gd name="T26" fmla="*/ 57 w 93"/>
              <a:gd name="T27" fmla="*/ 82 h 88"/>
              <a:gd name="T28" fmla="*/ 64 w 93"/>
              <a:gd name="T29" fmla="*/ 78 h 88"/>
              <a:gd name="T30" fmla="*/ 72 w 93"/>
              <a:gd name="T31" fmla="*/ 84 h 88"/>
              <a:gd name="T32" fmla="*/ 74 w 93"/>
              <a:gd name="T33" fmla="*/ 71 h 88"/>
              <a:gd name="T34" fmla="*/ 64 w 93"/>
              <a:gd name="T35" fmla="*/ 51 h 88"/>
              <a:gd name="T36" fmla="*/ 64 w 93"/>
              <a:gd name="T37" fmla="*/ 69 h 88"/>
              <a:gd name="T38" fmla="*/ 64 w 93"/>
              <a:gd name="T39" fmla="*/ 72 h 88"/>
              <a:gd name="T40" fmla="*/ 62 w 93"/>
              <a:gd name="T41" fmla="*/ 55 h 88"/>
              <a:gd name="T42" fmla="*/ 71 w 93"/>
              <a:gd name="T43" fmla="*/ 64 h 88"/>
              <a:gd name="T44" fmla="*/ 62 w 93"/>
              <a:gd name="T45" fmla="*/ 55 h 88"/>
              <a:gd name="T46" fmla="*/ 18 w 93"/>
              <a:gd name="T47" fmla="*/ 46 h 88"/>
              <a:gd name="T48" fmla="*/ 77 w 93"/>
              <a:gd name="T49" fmla="*/ 41 h 88"/>
              <a:gd name="T50" fmla="*/ 47 w 93"/>
              <a:gd name="T51" fmla="*/ 29 h 88"/>
              <a:gd name="T52" fmla="*/ 77 w 93"/>
              <a:gd name="T53" fmla="*/ 34 h 88"/>
              <a:gd name="T54" fmla="*/ 47 w 93"/>
              <a:gd name="T55" fmla="*/ 29 h 88"/>
              <a:gd name="T56" fmla="*/ 47 w 93"/>
              <a:gd name="T57" fmla="*/ 22 h 88"/>
              <a:gd name="T58" fmla="*/ 77 w 93"/>
              <a:gd name="T59" fmla="*/ 17 h 88"/>
              <a:gd name="T60" fmla="*/ 18 w 93"/>
              <a:gd name="T61" fmla="*/ 17 h 88"/>
              <a:gd name="T62" fmla="*/ 40 w 93"/>
              <a:gd name="T63" fmla="*/ 35 h 88"/>
              <a:gd name="T64" fmla="*/ 18 w 93"/>
              <a:gd name="T65" fmla="*/ 1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3" h="88">
                <a:moveTo>
                  <a:pt x="5" y="0"/>
                </a:moveTo>
                <a:cubicBezTo>
                  <a:pt x="89" y="0"/>
                  <a:pt x="89" y="0"/>
                  <a:pt x="89" y="0"/>
                </a:cubicBezTo>
                <a:cubicBezTo>
                  <a:pt x="93" y="0"/>
                  <a:pt x="93" y="0"/>
                  <a:pt x="93" y="0"/>
                </a:cubicBezTo>
                <a:cubicBezTo>
                  <a:pt x="93" y="5"/>
                  <a:pt x="93" y="5"/>
                  <a:pt x="93" y="5"/>
                </a:cubicBezTo>
                <a:cubicBezTo>
                  <a:pt x="93" y="69"/>
                  <a:pt x="93" y="69"/>
                  <a:pt x="93" y="69"/>
                </a:cubicBezTo>
                <a:cubicBezTo>
                  <a:pt x="93" y="74"/>
                  <a:pt x="93" y="74"/>
                  <a:pt x="93" y="74"/>
                </a:cubicBezTo>
                <a:cubicBezTo>
                  <a:pt x="89" y="74"/>
                  <a:pt x="89" y="74"/>
                  <a:pt x="89" y="74"/>
                </a:cubicBezTo>
                <a:cubicBezTo>
                  <a:pt x="81" y="74"/>
                  <a:pt x="81" y="74"/>
                  <a:pt x="81" y="74"/>
                </a:cubicBezTo>
                <a:cubicBezTo>
                  <a:pt x="80" y="72"/>
                  <a:pt x="80" y="72"/>
                  <a:pt x="80" y="72"/>
                </a:cubicBezTo>
                <a:cubicBezTo>
                  <a:pt x="81" y="69"/>
                  <a:pt x="82" y="67"/>
                  <a:pt x="82" y="65"/>
                </a:cubicBezTo>
                <a:cubicBezTo>
                  <a:pt x="84" y="65"/>
                  <a:pt x="84" y="65"/>
                  <a:pt x="84" y="65"/>
                </a:cubicBezTo>
                <a:cubicBezTo>
                  <a:pt x="84" y="10"/>
                  <a:pt x="84" y="10"/>
                  <a:pt x="84" y="10"/>
                </a:cubicBezTo>
                <a:cubicBezTo>
                  <a:pt x="10" y="10"/>
                  <a:pt x="10" y="10"/>
                  <a:pt x="10" y="10"/>
                </a:cubicBezTo>
                <a:cubicBezTo>
                  <a:pt x="10" y="65"/>
                  <a:pt x="10" y="65"/>
                  <a:pt x="10" y="65"/>
                </a:cubicBezTo>
                <a:cubicBezTo>
                  <a:pt x="46" y="65"/>
                  <a:pt x="46" y="65"/>
                  <a:pt x="46" y="65"/>
                </a:cubicBezTo>
                <a:cubicBezTo>
                  <a:pt x="46" y="67"/>
                  <a:pt x="47" y="69"/>
                  <a:pt x="48" y="72"/>
                </a:cubicBezTo>
                <a:cubicBezTo>
                  <a:pt x="47" y="74"/>
                  <a:pt x="47" y="74"/>
                  <a:pt x="47" y="74"/>
                </a:cubicBezTo>
                <a:cubicBezTo>
                  <a:pt x="5" y="74"/>
                  <a:pt x="5" y="74"/>
                  <a:pt x="5" y="74"/>
                </a:cubicBezTo>
                <a:cubicBezTo>
                  <a:pt x="0" y="74"/>
                  <a:pt x="0" y="74"/>
                  <a:pt x="0" y="74"/>
                </a:cubicBezTo>
                <a:cubicBezTo>
                  <a:pt x="0" y="69"/>
                  <a:pt x="0" y="69"/>
                  <a:pt x="0" y="69"/>
                </a:cubicBezTo>
                <a:cubicBezTo>
                  <a:pt x="0" y="5"/>
                  <a:pt x="0" y="5"/>
                  <a:pt x="0" y="5"/>
                </a:cubicBezTo>
                <a:cubicBezTo>
                  <a:pt x="0" y="0"/>
                  <a:pt x="0" y="0"/>
                  <a:pt x="0" y="0"/>
                </a:cubicBezTo>
                <a:cubicBezTo>
                  <a:pt x="5" y="0"/>
                  <a:pt x="5" y="0"/>
                  <a:pt x="5" y="0"/>
                </a:cubicBezTo>
                <a:close/>
                <a:moveTo>
                  <a:pt x="64" y="51"/>
                </a:moveTo>
                <a:cubicBezTo>
                  <a:pt x="57" y="51"/>
                  <a:pt x="52" y="56"/>
                  <a:pt x="52" y="63"/>
                </a:cubicBezTo>
                <a:cubicBezTo>
                  <a:pt x="52" y="66"/>
                  <a:pt x="53" y="69"/>
                  <a:pt x="55" y="71"/>
                </a:cubicBezTo>
                <a:cubicBezTo>
                  <a:pt x="50" y="82"/>
                  <a:pt x="50" y="82"/>
                  <a:pt x="50" y="82"/>
                </a:cubicBezTo>
                <a:cubicBezTo>
                  <a:pt x="57" y="82"/>
                  <a:pt x="57" y="82"/>
                  <a:pt x="57" y="82"/>
                </a:cubicBezTo>
                <a:cubicBezTo>
                  <a:pt x="61" y="86"/>
                  <a:pt x="61" y="86"/>
                  <a:pt x="61" y="86"/>
                </a:cubicBezTo>
                <a:cubicBezTo>
                  <a:pt x="64" y="78"/>
                  <a:pt x="64" y="78"/>
                  <a:pt x="64" y="78"/>
                </a:cubicBezTo>
                <a:cubicBezTo>
                  <a:pt x="68" y="88"/>
                  <a:pt x="68" y="88"/>
                  <a:pt x="68" y="88"/>
                </a:cubicBezTo>
                <a:cubicBezTo>
                  <a:pt x="72" y="84"/>
                  <a:pt x="72" y="84"/>
                  <a:pt x="72" y="84"/>
                </a:cubicBezTo>
                <a:cubicBezTo>
                  <a:pt x="78" y="84"/>
                  <a:pt x="78" y="84"/>
                  <a:pt x="78" y="84"/>
                </a:cubicBezTo>
                <a:cubicBezTo>
                  <a:pt x="74" y="71"/>
                  <a:pt x="74" y="71"/>
                  <a:pt x="74" y="71"/>
                </a:cubicBezTo>
                <a:cubicBezTo>
                  <a:pt x="75" y="69"/>
                  <a:pt x="76" y="66"/>
                  <a:pt x="76" y="63"/>
                </a:cubicBezTo>
                <a:cubicBezTo>
                  <a:pt x="76" y="56"/>
                  <a:pt x="71" y="51"/>
                  <a:pt x="64" y="51"/>
                </a:cubicBezTo>
                <a:close/>
                <a:moveTo>
                  <a:pt x="71" y="67"/>
                </a:moveTo>
                <a:cubicBezTo>
                  <a:pt x="69" y="68"/>
                  <a:pt x="67" y="69"/>
                  <a:pt x="64" y="69"/>
                </a:cubicBezTo>
                <a:cubicBezTo>
                  <a:pt x="62" y="69"/>
                  <a:pt x="59" y="68"/>
                  <a:pt x="57" y="67"/>
                </a:cubicBezTo>
                <a:cubicBezTo>
                  <a:pt x="58" y="69"/>
                  <a:pt x="61" y="72"/>
                  <a:pt x="64" y="72"/>
                </a:cubicBezTo>
                <a:cubicBezTo>
                  <a:pt x="67" y="72"/>
                  <a:pt x="70" y="70"/>
                  <a:pt x="71" y="67"/>
                </a:cubicBezTo>
                <a:close/>
                <a:moveTo>
                  <a:pt x="62" y="55"/>
                </a:moveTo>
                <a:cubicBezTo>
                  <a:pt x="64" y="55"/>
                  <a:pt x="66" y="56"/>
                  <a:pt x="68" y="58"/>
                </a:cubicBezTo>
                <a:cubicBezTo>
                  <a:pt x="70" y="60"/>
                  <a:pt x="71" y="62"/>
                  <a:pt x="71" y="64"/>
                </a:cubicBezTo>
                <a:cubicBezTo>
                  <a:pt x="73" y="62"/>
                  <a:pt x="72" y="58"/>
                  <a:pt x="70" y="56"/>
                </a:cubicBezTo>
                <a:cubicBezTo>
                  <a:pt x="68" y="54"/>
                  <a:pt x="65" y="54"/>
                  <a:pt x="62" y="55"/>
                </a:cubicBezTo>
                <a:close/>
                <a:moveTo>
                  <a:pt x="18" y="41"/>
                </a:moveTo>
                <a:cubicBezTo>
                  <a:pt x="18" y="46"/>
                  <a:pt x="18" y="46"/>
                  <a:pt x="18" y="46"/>
                </a:cubicBezTo>
                <a:cubicBezTo>
                  <a:pt x="77" y="46"/>
                  <a:pt x="77" y="46"/>
                  <a:pt x="77" y="46"/>
                </a:cubicBezTo>
                <a:cubicBezTo>
                  <a:pt x="77" y="41"/>
                  <a:pt x="77" y="41"/>
                  <a:pt x="77" y="41"/>
                </a:cubicBezTo>
                <a:cubicBezTo>
                  <a:pt x="18" y="41"/>
                  <a:pt x="18" y="41"/>
                  <a:pt x="18" y="41"/>
                </a:cubicBezTo>
                <a:close/>
                <a:moveTo>
                  <a:pt x="47" y="29"/>
                </a:moveTo>
                <a:cubicBezTo>
                  <a:pt x="47" y="34"/>
                  <a:pt x="47" y="34"/>
                  <a:pt x="47" y="34"/>
                </a:cubicBezTo>
                <a:cubicBezTo>
                  <a:pt x="77" y="34"/>
                  <a:pt x="77" y="34"/>
                  <a:pt x="77" y="34"/>
                </a:cubicBezTo>
                <a:cubicBezTo>
                  <a:pt x="77" y="29"/>
                  <a:pt x="77" y="29"/>
                  <a:pt x="77" y="29"/>
                </a:cubicBezTo>
                <a:cubicBezTo>
                  <a:pt x="47" y="29"/>
                  <a:pt x="47" y="29"/>
                  <a:pt x="47" y="29"/>
                </a:cubicBezTo>
                <a:close/>
                <a:moveTo>
                  <a:pt x="47" y="17"/>
                </a:moveTo>
                <a:cubicBezTo>
                  <a:pt x="47" y="22"/>
                  <a:pt x="47" y="22"/>
                  <a:pt x="47" y="22"/>
                </a:cubicBezTo>
                <a:cubicBezTo>
                  <a:pt x="77" y="22"/>
                  <a:pt x="77" y="22"/>
                  <a:pt x="77" y="22"/>
                </a:cubicBezTo>
                <a:cubicBezTo>
                  <a:pt x="77" y="17"/>
                  <a:pt x="77" y="17"/>
                  <a:pt x="77" y="17"/>
                </a:cubicBezTo>
                <a:cubicBezTo>
                  <a:pt x="47" y="17"/>
                  <a:pt x="47" y="17"/>
                  <a:pt x="47" y="17"/>
                </a:cubicBezTo>
                <a:close/>
                <a:moveTo>
                  <a:pt x="18" y="17"/>
                </a:moveTo>
                <a:cubicBezTo>
                  <a:pt x="18" y="35"/>
                  <a:pt x="18" y="35"/>
                  <a:pt x="18" y="35"/>
                </a:cubicBezTo>
                <a:cubicBezTo>
                  <a:pt x="40" y="35"/>
                  <a:pt x="40" y="35"/>
                  <a:pt x="40" y="35"/>
                </a:cubicBezTo>
                <a:cubicBezTo>
                  <a:pt x="40" y="17"/>
                  <a:pt x="40" y="17"/>
                  <a:pt x="40" y="17"/>
                </a:cubicBezTo>
                <a:lnTo>
                  <a:pt x="18" y="17"/>
                </a:lnTo>
                <a:close/>
              </a:path>
            </a:pathLst>
          </a:custGeom>
          <a:solidFill>
            <a:srgbClr val="2EB0A2"/>
          </a:solidFill>
          <a:ln>
            <a:noFill/>
          </a:ln>
          <a:extLst/>
        </p:spPr>
        <p:txBody>
          <a:bodyPr vert="horz" wrap="square" lIns="45720" tIns="22860" rIns="45720" bIns="22860" numCol="1" anchor="t" anchorCtr="0" compatLnSpc="1">
            <a:prstTxWarp prst="textNoShape">
              <a:avLst/>
            </a:prstTxWarp>
          </a:bodyPr>
          <a:lstStyle/>
          <a:p>
            <a:endParaRPr lang="zh-CN" altLang="en-US">
              <a:solidFill>
                <a:prstClr val="black"/>
              </a:solidFill>
            </a:endParaRPr>
          </a:p>
        </p:txBody>
      </p:sp>
      <p:sp>
        <p:nvSpPr>
          <p:cNvPr id="77" name="Freeform 105"/>
          <p:cNvSpPr>
            <a:spLocks noEditPoints="1"/>
          </p:cNvSpPr>
          <p:nvPr/>
        </p:nvSpPr>
        <p:spPr bwMode="auto">
          <a:xfrm>
            <a:off x="9575702" y="2439406"/>
            <a:ext cx="219002" cy="264727"/>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rgbClr val="2EB0A2"/>
          </a:solidFill>
          <a:ln>
            <a:noFill/>
          </a:ln>
          <a:extLst/>
        </p:spPr>
        <p:txBody>
          <a:bodyPr vert="horz" wrap="square" lIns="45720" tIns="22860" rIns="45720" bIns="22860" numCol="1" anchor="t" anchorCtr="0" compatLnSpc="1">
            <a:prstTxWarp prst="textNoShape">
              <a:avLst/>
            </a:prstTxWarp>
          </a:bodyPr>
          <a:lstStyle/>
          <a:p>
            <a:endParaRPr lang="zh-CN" altLang="en-US">
              <a:solidFill>
                <a:prstClr val="black"/>
              </a:solidFill>
            </a:endParaRPr>
          </a:p>
        </p:txBody>
      </p:sp>
      <p:sp>
        <p:nvSpPr>
          <p:cNvPr id="78" name="矩形 77"/>
          <p:cNvSpPr/>
          <p:nvPr/>
        </p:nvSpPr>
        <p:spPr>
          <a:xfrm>
            <a:off x="1732964" y="5330369"/>
            <a:ext cx="82550" cy="867379"/>
          </a:xfrm>
          <a:prstGeom prst="rect">
            <a:avLst/>
          </a:prstGeom>
          <a:solidFill>
            <a:srgbClr val="2C6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文本框 78"/>
          <p:cNvSpPr txBox="1"/>
          <p:nvPr/>
        </p:nvSpPr>
        <p:spPr>
          <a:xfrm>
            <a:off x="1789065" y="5152355"/>
            <a:ext cx="3005951" cy="769441"/>
          </a:xfrm>
          <a:prstGeom prst="rect">
            <a:avLst/>
          </a:prstGeom>
          <a:noFill/>
        </p:spPr>
        <p:txBody>
          <a:bodyPr wrap="none" rtlCol="0">
            <a:spAutoFit/>
          </a:bodyPr>
          <a:lstStyle/>
          <a:p>
            <a:pPr algn="ctr"/>
            <a:r>
              <a:rPr lang="zh-CN" altLang="en-US" sz="4400" b="1" dirty="0" smtClean="0">
                <a:solidFill>
                  <a:srgbClr val="2EB0A2"/>
                </a:solidFill>
                <a:latin typeface="Agency FB" panose="020B0503020202020204" pitchFamily="34" charset="0"/>
                <a:cs typeface="Arial" panose="020B0604020202020204" pitchFamily="34" charset="0"/>
              </a:rPr>
              <a:t>产品流程图</a:t>
            </a:r>
            <a:endParaRPr lang="zh-CN" altLang="en-US" sz="4400" b="1" dirty="0">
              <a:solidFill>
                <a:srgbClr val="2EB0A2"/>
              </a:solidFill>
              <a:latin typeface="Agency FB" panose="020B0503020202020204" pitchFamily="34" charset="0"/>
              <a:cs typeface="Arial" panose="020B0604020202020204" pitchFamily="34" charset="0"/>
            </a:endParaRPr>
          </a:p>
        </p:txBody>
      </p:sp>
      <p:sp>
        <p:nvSpPr>
          <p:cNvPr id="80" name="矩形 79"/>
          <p:cNvSpPr/>
          <p:nvPr/>
        </p:nvSpPr>
        <p:spPr>
          <a:xfrm>
            <a:off x="1860547" y="5764059"/>
            <a:ext cx="8654468" cy="502702"/>
          </a:xfrm>
          <a:prstGeom prst="rect">
            <a:avLst/>
          </a:prstGeom>
        </p:spPr>
        <p:txBody>
          <a:bodyPr wrap="square">
            <a:spAutoFit/>
          </a:bodyPr>
          <a:lstStyle/>
          <a:p>
            <a:pPr>
              <a:lnSpc>
                <a:spcPts val="1600"/>
              </a:lnSpc>
              <a:buClr>
                <a:srgbClr val="E7E6E6">
                  <a:lumMod val="10000"/>
                </a:srgbClr>
              </a:buClr>
            </a:pPr>
            <a:r>
              <a:rPr lang="en-US" altLang="zh-CN" sz="1200" dirty="0">
                <a:solidFill>
                  <a:schemeClr val="tx1">
                    <a:lumMod val="75000"/>
                    <a:lumOff val="25000"/>
                  </a:schemeClr>
                </a:solidFill>
              </a:rPr>
              <a:t>By faith I mean a vision of good one cherishes and the enthusiasm that pushes one to seek its fulfillment regardless of obstacles. By faith I mean a vision of good one cherishes and the enthusiasm that pushes one to</a:t>
            </a:r>
          </a:p>
        </p:txBody>
      </p:sp>
      <p:grpSp>
        <p:nvGrpSpPr>
          <p:cNvPr id="51" name="组合 50">
            <a:extLst>
              <a:ext uri="{FF2B5EF4-FFF2-40B4-BE49-F238E27FC236}">
                <a16:creationId xmlns="" xmlns:a16="http://schemas.microsoft.com/office/drawing/2014/main" id="{13831A40-A404-40F9-AE18-7EA7564A143B}"/>
              </a:ext>
            </a:extLst>
          </p:cNvPr>
          <p:cNvGrpSpPr/>
          <p:nvPr/>
        </p:nvGrpSpPr>
        <p:grpSpPr>
          <a:xfrm rot="2837432">
            <a:off x="-1598404" y="-759951"/>
            <a:ext cx="4226169" cy="3054144"/>
            <a:chOff x="569602" y="-921225"/>
            <a:chExt cx="11136187" cy="8047838"/>
          </a:xfrm>
        </p:grpSpPr>
        <p:sp>
          <p:nvSpPr>
            <p:cNvPr id="52" name="椭圆 51">
              <a:extLst>
                <a:ext uri="{FF2B5EF4-FFF2-40B4-BE49-F238E27FC236}">
                  <a16:creationId xmlns="" xmlns:a16="http://schemas.microsoft.com/office/drawing/2014/main" id="{F2967EAD-07C9-4D0C-9487-A2B0220CDD55}"/>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 xmlns:a16="http://schemas.microsoft.com/office/drawing/2014/main" id="{159F7C66-8322-4B8D-8501-3C686280529A}"/>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 xmlns:a16="http://schemas.microsoft.com/office/drawing/2014/main" id="{E627678D-8D1F-4FD3-BA79-ACCAC432AD3B}"/>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 xmlns:a16="http://schemas.microsoft.com/office/drawing/2014/main" id="{12437F27-C09E-4E8B-BA13-DECCCFD29054}"/>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 xmlns:a16="http://schemas.microsoft.com/office/drawing/2014/main" id="{59C7D15F-13A9-43B8-B822-74ACD64C17CC}"/>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 xmlns:a16="http://schemas.microsoft.com/office/drawing/2014/main" id="{3036DB5F-A39B-4D6E-A68F-646A6B8EADCD}"/>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 xmlns:a16="http://schemas.microsoft.com/office/drawing/2014/main" id="{DA292CF4-6E1F-4E40-B224-A7A9598F72E9}"/>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 xmlns:a16="http://schemas.microsoft.com/office/drawing/2014/main" id="{C282BC87-B31B-4BAC-BA26-6F1AB50A7564}"/>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4" name="组合 83">
            <a:extLst>
              <a:ext uri="{FF2B5EF4-FFF2-40B4-BE49-F238E27FC236}">
                <a16:creationId xmlns="" xmlns:a16="http://schemas.microsoft.com/office/drawing/2014/main" id="{514AC98D-721E-40FD-B442-DD20562AA433}"/>
              </a:ext>
            </a:extLst>
          </p:cNvPr>
          <p:cNvGrpSpPr/>
          <p:nvPr/>
        </p:nvGrpSpPr>
        <p:grpSpPr>
          <a:xfrm rot="6604501">
            <a:off x="8773714" y="5143094"/>
            <a:ext cx="4623511" cy="3341293"/>
            <a:chOff x="569602" y="-921225"/>
            <a:chExt cx="11136187" cy="8047838"/>
          </a:xfrm>
        </p:grpSpPr>
        <p:sp>
          <p:nvSpPr>
            <p:cNvPr id="85" name="椭圆 84">
              <a:extLst>
                <a:ext uri="{FF2B5EF4-FFF2-40B4-BE49-F238E27FC236}">
                  <a16:creationId xmlns="" xmlns:a16="http://schemas.microsoft.com/office/drawing/2014/main" id="{5A920C17-CE0E-4B47-8B24-12C2D44BC3F0}"/>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 xmlns:a16="http://schemas.microsoft.com/office/drawing/2014/main" id="{3218ACB9-DC5B-4A91-9E47-73E30712E486}"/>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 xmlns:a16="http://schemas.microsoft.com/office/drawing/2014/main" id="{15775E15-5263-4604-B8A0-D6C87F42F868}"/>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 xmlns:a16="http://schemas.microsoft.com/office/drawing/2014/main" id="{484B679E-5AD8-431F-A8B1-B1E303C8910F}"/>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a:extLst>
                <a:ext uri="{FF2B5EF4-FFF2-40B4-BE49-F238E27FC236}">
                  <a16:creationId xmlns="" xmlns:a16="http://schemas.microsoft.com/office/drawing/2014/main" id="{1958F020-F952-426E-9D93-C95DF0693D0F}"/>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 xmlns:a16="http://schemas.microsoft.com/office/drawing/2014/main" id="{ADD301C3-152D-4FA9-85FA-E697E2F58E9F}"/>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 xmlns:a16="http://schemas.microsoft.com/office/drawing/2014/main" id="{B9E21279-7F9B-4FFE-94AF-8855BC7A04C2}"/>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 xmlns:a16="http://schemas.microsoft.com/office/drawing/2014/main" id="{836C6BA2-D275-4DB8-BA74-32BB56C0D3A4}"/>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484423882"/>
      </p:ext>
    </p:extLst>
  </p:cSld>
  <p:clrMapOvr>
    <a:masterClrMapping/>
  </p:clrMapOvr>
  <p:transition spd="slow" advTm="1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wipe(down)">
                                      <p:cBhvr>
                                        <p:cTn id="11" dur="500"/>
                                        <p:tgtEl>
                                          <p:spTgt spid="4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left)">
                                      <p:cBhvr>
                                        <p:cTn id="15" dur="500"/>
                                        <p:tgtEl>
                                          <p:spTgt spid="3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left)">
                                      <p:cBhvr>
                                        <p:cTn id="19" dur="500"/>
                                        <p:tgtEl>
                                          <p:spTgt spid="37"/>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wipe(left)">
                                      <p:cBhvr>
                                        <p:cTn id="23" dur="500"/>
                                        <p:tgtEl>
                                          <p:spTgt spid="38"/>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left)">
                                      <p:cBhvr>
                                        <p:cTn id="27" dur="500"/>
                                        <p:tgtEl>
                                          <p:spTgt spid="39"/>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wipe(left)">
                                      <p:cBhvr>
                                        <p:cTn id="31" dur="500"/>
                                        <p:tgtEl>
                                          <p:spTgt spid="40"/>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left)">
                                      <p:cBhvr>
                                        <p:cTn id="35" dur="500"/>
                                        <p:tgtEl>
                                          <p:spTgt spid="46"/>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wipe(left)">
                                      <p:cBhvr>
                                        <p:cTn id="39" dur="500"/>
                                        <p:tgtEl>
                                          <p:spTgt spid="47"/>
                                        </p:tgtEl>
                                      </p:cBhvr>
                                    </p:animEffect>
                                  </p:childTnLst>
                                </p:cTn>
                              </p:par>
                            </p:childTnLst>
                          </p:cTn>
                        </p:par>
                        <p:par>
                          <p:cTn id="40" fill="hold">
                            <p:stCondLst>
                              <p:cond delay="4500"/>
                            </p:stCondLst>
                            <p:childTnLst>
                              <p:par>
                                <p:cTn id="41" presetID="22" presetClass="entr" presetSubtype="1" fill="hold" nodeType="afterEffect">
                                  <p:stCondLst>
                                    <p:cond delay="0"/>
                                  </p:stCondLst>
                                  <p:childTnLst>
                                    <p:set>
                                      <p:cBhvr>
                                        <p:cTn id="42" dur="1" fill="hold">
                                          <p:stCondLst>
                                            <p:cond delay="0"/>
                                          </p:stCondLst>
                                        </p:cTn>
                                        <p:tgtEl>
                                          <p:spTgt spid="58"/>
                                        </p:tgtEl>
                                        <p:attrNameLst>
                                          <p:attrName>style.visibility</p:attrName>
                                        </p:attrNameLst>
                                      </p:cBhvr>
                                      <p:to>
                                        <p:strVal val="visible"/>
                                      </p:to>
                                    </p:set>
                                    <p:animEffect transition="in" filter="wipe(up)">
                                      <p:cBhvr>
                                        <p:cTn id="43" dur="500"/>
                                        <p:tgtEl>
                                          <p:spTgt spid="58"/>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500"/>
                                        <p:tgtEl>
                                          <p:spTgt spid="61"/>
                                        </p:tgtEl>
                                      </p:cBhvr>
                                    </p:animEffect>
                                  </p:childTnLst>
                                </p:cTn>
                              </p:par>
                            </p:childTnLst>
                          </p:cTn>
                        </p:par>
                        <p:par>
                          <p:cTn id="48" fill="hold">
                            <p:stCondLst>
                              <p:cond delay="5500"/>
                            </p:stCondLst>
                            <p:childTnLst>
                              <p:par>
                                <p:cTn id="49" presetID="53" presetClass="entr" presetSubtype="16" fill="hold" grpId="0" nodeType="afterEffect">
                                  <p:stCondLst>
                                    <p:cond delay="0"/>
                                  </p:stCondLst>
                                  <p:childTnLst>
                                    <p:set>
                                      <p:cBhvr>
                                        <p:cTn id="50" dur="1" fill="hold">
                                          <p:stCondLst>
                                            <p:cond delay="0"/>
                                          </p:stCondLst>
                                        </p:cTn>
                                        <p:tgtEl>
                                          <p:spTgt spid="76"/>
                                        </p:tgtEl>
                                        <p:attrNameLst>
                                          <p:attrName>style.visibility</p:attrName>
                                        </p:attrNameLst>
                                      </p:cBhvr>
                                      <p:to>
                                        <p:strVal val="visible"/>
                                      </p:to>
                                    </p:set>
                                    <p:anim calcmode="lin" valueType="num">
                                      <p:cBhvr>
                                        <p:cTn id="51" dur="500" fill="hold"/>
                                        <p:tgtEl>
                                          <p:spTgt spid="76"/>
                                        </p:tgtEl>
                                        <p:attrNameLst>
                                          <p:attrName>ppt_w</p:attrName>
                                        </p:attrNameLst>
                                      </p:cBhvr>
                                      <p:tavLst>
                                        <p:tav tm="0">
                                          <p:val>
                                            <p:fltVal val="0"/>
                                          </p:val>
                                        </p:tav>
                                        <p:tav tm="100000">
                                          <p:val>
                                            <p:strVal val="#ppt_w"/>
                                          </p:val>
                                        </p:tav>
                                      </p:tavLst>
                                    </p:anim>
                                    <p:anim calcmode="lin" valueType="num">
                                      <p:cBhvr>
                                        <p:cTn id="52" dur="500" fill="hold"/>
                                        <p:tgtEl>
                                          <p:spTgt spid="76"/>
                                        </p:tgtEl>
                                        <p:attrNameLst>
                                          <p:attrName>ppt_h</p:attrName>
                                        </p:attrNameLst>
                                      </p:cBhvr>
                                      <p:tavLst>
                                        <p:tav tm="0">
                                          <p:val>
                                            <p:fltVal val="0"/>
                                          </p:val>
                                        </p:tav>
                                        <p:tav tm="100000">
                                          <p:val>
                                            <p:strVal val="#ppt_h"/>
                                          </p:val>
                                        </p:tav>
                                      </p:tavLst>
                                    </p:anim>
                                    <p:animEffect transition="in" filter="fade">
                                      <p:cBhvr>
                                        <p:cTn id="53" dur="500"/>
                                        <p:tgtEl>
                                          <p:spTgt spid="76"/>
                                        </p:tgtEl>
                                      </p:cBhvr>
                                    </p:animEffect>
                                  </p:childTnLst>
                                </p:cTn>
                              </p:par>
                            </p:childTnLst>
                          </p:cTn>
                        </p:par>
                        <p:par>
                          <p:cTn id="54" fill="hold">
                            <p:stCondLst>
                              <p:cond delay="6000"/>
                            </p:stCondLst>
                            <p:childTnLst>
                              <p:par>
                                <p:cTn id="55" presetID="12" presetClass="entr" presetSubtype="1" fill="hold" grpId="0" nodeType="afterEffect">
                                  <p:stCondLst>
                                    <p:cond delay="0"/>
                                  </p:stCondLst>
                                  <p:childTnLst>
                                    <p:set>
                                      <p:cBhvr>
                                        <p:cTn id="56" dur="1" fill="hold">
                                          <p:stCondLst>
                                            <p:cond delay="0"/>
                                          </p:stCondLst>
                                        </p:cTn>
                                        <p:tgtEl>
                                          <p:spTgt spid="62"/>
                                        </p:tgtEl>
                                        <p:attrNameLst>
                                          <p:attrName>style.visibility</p:attrName>
                                        </p:attrNameLst>
                                      </p:cBhvr>
                                      <p:to>
                                        <p:strVal val="visible"/>
                                      </p:to>
                                    </p:set>
                                    <p:anim calcmode="lin" valueType="num">
                                      <p:cBhvr additive="base">
                                        <p:cTn id="57" dur="500"/>
                                        <p:tgtEl>
                                          <p:spTgt spid="62"/>
                                        </p:tgtEl>
                                        <p:attrNameLst>
                                          <p:attrName>ppt_y</p:attrName>
                                        </p:attrNameLst>
                                      </p:cBhvr>
                                      <p:tavLst>
                                        <p:tav tm="0">
                                          <p:val>
                                            <p:strVal val="#ppt_y-#ppt_h*1.125000"/>
                                          </p:val>
                                        </p:tav>
                                        <p:tav tm="100000">
                                          <p:val>
                                            <p:strVal val="#ppt_y"/>
                                          </p:val>
                                        </p:tav>
                                      </p:tavLst>
                                    </p:anim>
                                    <p:animEffect transition="in" filter="wipe(down)">
                                      <p:cBhvr>
                                        <p:cTn id="58" dur="500"/>
                                        <p:tgtEl>
                                          <p:spTgt spid="62"/>
                                        </p:tgtEl>
                                      </p:cBhvr>
                                    </p:animEffect>
                                  </p:childTnLst>
                                </p:cTn>
                              </p:par>
                            </p:childTnLst>
                          </p:cTn>
                        </p:par>
                        <p:par>
                          <p:cTn id="59" fill="hold">
                            <p:stCondLst>
                              <p:cond delay="6500"/>
                            </p:stCondLst>
                            <p:childTnLst>
                              <p:par>
                                <p:cTn id="60" presetID="53" presetClass="entr" presetSubtype="16" fill="hold" grpId="0" nodeType="afterEffect">
                                  <p:stCondLst>
                                    <p:cond delay="0"/>
                                  </p:stCondLst>
                                  <p:childTnLst>
                                    <p:set>
                                      <p:cBhvr>
                                        <p:cTn id="61" dur="1" fill="hold">
                                          <p:stCondLst>
                                            <p:cond delay="0"/>
                                          </p:stCondLst>
                                        </p:cTn>
                                        <p:tgtEl>
                                          <p:spTgt spid="71"/>
                                        </p:tgtEl>
                                        <p:attrNameLst>
                                          <p:attrName>style.visibility</p:attrName>
                                        </p:attrNameLst>
                                      </p:cBhvr>
                                      <p:to>
                                        <p:strVal val="visible"/>
                                      </p:to>
                                    </p:set>
                                    <p:anim calcmode="lin" valueType="num">
                                      <p:cBhvr>
                                        <p:cTn id="62" dur="500" fill="hold"/>
                                        <p:tgtEl>
                                          <p:spTgt spid="71"/>
                                        </p:tgtEl>
                                        <p:attrNameLst>
                                          <p:attrName>ppt_w</p:attrName>
                                        </p:attrNameLst>
                                      </p:cBhvr>
                                      <p:tavLst>
                                        <p:tav tm="0">
                                          <p:val>
                                            <p:fltVal val="0"/>
                                          </p:val>
                                        </p:tav>
                                        <p:tav tm="100000">
                                          <p:val>
                                            <p:strVal val="#ppt_w"/>
                                          </p:val>
                                        </p:tav>
                                      </p:tavLst>
                                    </p:anim>
                                    <p:anim calcmode="lin" valueType="num">
                                      <p:cBhvr>
                                        <p:cTn id="63" dur="500" fill="hold"/>
                                        <p:tgtEl>
                                          <p:spTgt spid="71"/>
                                        </p:tgtEl>
                                        <p:attrNameLst>
                                          <p:attrName>ppt_h</p:attrName>
                                        </p:attrNameLst>
                                      </p:cBhvr>
                                      <p:tavLst>
                                        <p:tav tm="0">
                                          <p:val>
                                            <p:fltVal val="0"/>
                                          </p:val>
                                        </p:tav>
                                        <p:tav tm="100000">
                                          <p:val>
                                            <p:strVal val="#ppt_h"/>
                                          </p:val>
                                        </p:tav>
                                      </p:tavLst>
                                    </p:anim>
                                    <p:animEffect transition="in" filter="fade">
                                      <p:cBhvr>
                                        <p:cTn id="64" dur="500"/>
                                        <p:tgtEl>
                                          <p:spTgt spid="71"/>
                                        </p:tgtEl>
                                      </p:cBhvr>
                                    </p:animEffect>
                                  </p:childTnLst>
                                </p:cTn>
                              </p:par>
                            </p:childTnLst>
                          </p:cTn>
                        </p:par>
                        <p:par>
                          <p:cTn id="65" fill="hold">
                            <p:stCondLst>
                              <p:cond delay="7000"/>
                            </p:stCondLst>
                            <p:childTnLst>
                              <p:par>
                                <p:cTn id="66" presetID="12" presetClass="entr" presetSubtype="4" fill="hold" grpId="0" nodeType="afterEffect">
                                  <p:stCondLst>
                                    <p:cond delay="0"/>
                                  </p:stCondLst>
                                  <p:childTnLst>
                                    <p:set>
                                      <p:cBhvr>
                                        <p:cTn id="67" dur="1" fill="hold">
                                          <p:stCondLst>
                                            <p:cond delay="0"/>
                                          </p:stCondLst>
                                        </p:cTn>
                                        <p:tgtEl>
                                          <p:spTgt spid="63"/>
                                        </p:tgtEl>
                                        <p:attrNameLst>
                                          <p:attrName>style.visibility</p:attrName>
                                        </p:attrNameLst>
                                      </p:cBhvr>
                                      <p:to>
                                        <p:strVal val="visible"/>
                                      </p:to>
                                    </p:set>
                                    <p:anim calcmode="lin" valueType="num">
                                      <p:cBhvr additive="base">
                                        <p:cTn id="68" dur="500"/>
                                        <p:tgtEl>
                                          <p:spTgt spid="63"/>
                                        </p:tgtEl>
                                        <p:attrNameLst>
                                          <p:attrName>ppt_y</p:attrName>
                                        </p:attrNameLst>
                                      </p:cBhvr>
                                      <p:tavLst>
                                        <p:tav tm="0">
                                          <p:val>
                                            <p:strVal val="#ppt_y+#ppt_h*1.125000"/>
                                          </p:val>
                                        </p:tav>
                                        <p:tav tm="100000">
                                          <p:val>
                                            <p:strVal val="#ppt_y"/>
                                          </p:val>
                                        </p:tav>
                                      </p:tavLst>
                                    </p:anim>
                                    <p:animEffect transition="in" filter="wipe(up)">
                                      <p:cBhvr>
                                        <p:cTn id="69" dur="500"/>
                                        <p:tgtEl>
                                          <p:spTgt spid="63"/>
                                        </p:tgtEl>
                                      </p:cBhvr>
                                    </p:animEffect>
                                  </p:childTnLst>
                                </p:cTn>
                              </p:par>
                            </p:childTnLst>
                          </p:cTn>
                        </p:par>
                        <p:par>
                          <p:cTn id="70" fill="hold">
                            <p:stCondLst>
                              <p:cond delay="7500"/>
                            </p:stCondLst>
                            <p:childTnLst>
                              <p:par>
                                <p:cTn id="71" presetID="53" presetClass="entr" presetSubtype="16" fill="hold" grpId="0" nodeType="afterEffect">
                                  <p:stCondLst>
                                    <p:cond delay="0"/>
                                  </p:stCondLst>
                                  <p:childTnLst>
                                    <p:set>
                                      <p:cBhvr>
                                        <p:cTn id="72" dur="1" fill="hold">
                                          <p:stCondLst>
                                            <p:cond delay="0"/>
                                          </p:stCondLst>
                                        </p:cTn>
                                        <p:tgtEl>
                                          <p:spTgt spid="72"/>
                                        </p:tgtEl>
                                        <p:attrNameLst>
                                          <p:attrName>style.visibility</p:attrName>
                                        </p:attrNameLst>
                                      </p:cBhvr>
                                      <p:to>
                                        <p:strVal val="visible"/>
                                      </p:to>
                                    </p:set>
                                    <p:anim calcmode="lin" valueType="num">
                                      <p:cBhvr>
                                        <p:cTn id="73" dur="500" fill="hold"/>
                                        <p:tgtEl>
                                          <p:spTgt spid="72"/>
                                        </p:tgtEl>
                                        <p:attrNameLst>
                                          <p:attrName>ppt_w</p:attrName>
                                        </p:attrNameLst>
                                      </p:cBhvr>
                                      <p:tavLst>
                                        <p:tav tm="0">
                                          <p:val>
                                            <p:fltVal val="0"/>
                                          </p:val>
                                        </p:tav>
                                        <p:tav tm="100000">
                                          <p:val>
                                            <p:strVal val="#ppt_w"/>
                                          </p:val>
                                        </p:tav>
                                      </p:tavLst>
                                    </p:anim>
                                    <p:anim calcmode="lin" valueType="num">
                                      <p:cBhvr>
                                        <p:cTn id="74" dur="500" fill="hold"/>
                                        <p:tgtEl>
                                          <p:spTgt spid="72"/>
                                        </p:tgtEl>
                                        <p:attrNameLst>
                                          <p:attrName>ppt_h</p:attrName>
                                        </p:attrNameLst>
                                      </p:cBhvr>
                                      <p:tavLst>
                                        <p:tav tm="0">
                                          <p:val>
                                            <p:fltVal val="0"/>
                                          </p:val>
                                        </p:tav>
                                        <p:tav tm="100000">
                                          <p:val>
                                            <p:strVal val="#ppt_h"/>
                                          </p:val>
                                        </p:tav>
                                      </p:tavLst>
                                    </p:anim>
                                    <p:animEffect transition="in" filter="fade">
                                      <p:cBhvr>
                                        <p:cTn id="75" dur="500"/>
                                        <p:tgtEl>
                                          <p:spTgt spid="72"/>
                                        </p:tgtEl>
                                      </p:cBhvr>
                                    </p:animEffect>
                                  </p:childTnLst>
                                </p:cTn>
                              </p:par>
                            </p:childTnLst>
                          </p:cTn>
                        </p:par>
                        <p:par>
                          <p:cTn id="76" fill="hold">
                            <p:stCondLst>
                              <p:cond delay="8000"/>
                            </p:stCondLst>
                            <p:childTnLst>
                              <p:par>
                                <p:cTn id="77" presetID="12" presetClass="entr" presetSubtype="1" fill="hold" grpId="0" nodeType="afterEffect">
                                  <p:stCondLst>
                                    <p:cond delay="0"/>
                                  </p:stCondLst>
                                  <p:childTnLst>
                                    <p:set>
                                      <p:cBhvr>
                                        <p:cTn id="78" dur="1" fill="hold">
                                          <p:stCondLst>
                                            <p:cond delay="0"/>
                                          </p:stCondLst>
                                        </p:cTn>
                                        <p:tgtEl>
                                          <p:spTgt spid="66"/>
                                        </p:tgtEl>
                                        <p:attrNameLst>
                                          <p:attrName>style.visibility</p:attrName>
                                        </p:attrNameLst>
                                      </p:cBhvr>
                                      <p:to>
                                        <p:strVal val="visible"/>
                                      </p:to>
                                    </p:set>
                                    <p:anim calcmode="lin" valueType="num">
                                      <p:cBhvr additive="base">
                                        <p:cTn id="79" dur="500"/>
                                        <p:tgtEl>
                                          <p:spTgt spid="66"/>
                                        </p:tgtEl>
                                        <p:attrNameLst>
                                          <p:attrName>ppt_y</p:attrName>
                                        </p:attrNameLst>
                                      </p:cBhvr>
                                      <p:tavLst>
                                        <p:tav tm="0">
                                          <p:val>
                                            <p:strVal val="#ppt_y-#ppt_h*1.125000"/>
                                          </p:val>
                                        </p:tav>
                                        <p:tav tm="100000">
                                          <p:val>
                                            <p:strVal val="#ppt_y"/>
                                          </p:val>
                                        </p:tav>
                                      </p:tavLst>
                                    </p:anim>
                                    <p:animEffect transition="in" filter="wipe(down)">
                                      <p:cBhvr>
                                        <p:cTn id="80" dur="500"/>
                                        <p:tgtEl>
                                          <p:spTgt spid="66"/>
                                        </p:tgtEl>
                                      </p:cBhvr>
                                    </p:animEffect>
                                  </p:childTnLst>
                                </p:cTn>
                              </p:par>
                            </p:childTnLst>
                          </p:cTn>
                        </p:par>
                        <p:par>
                          <p:cTn id="81" fill="hold">
                            <p:stCondLst>
                              <p:cond delay="8500"/>
                            </p:stCondLst>
                            <p:childTnLst>
                              <p:par>
                                <p:cTn id="82" presetID="53" presetClass="entr" presetSubtype="16" fill="hold" grpId="0" nodeType="afterEffect">
                                  <p:stCondLst>
                                    <p:cond delay="0"/>
                                  </p:stCondLst>
                                  <p:childTnLst>
                                    <p:set>
                                      <p:cBhvr>
                                        <p:cTn id="83" dur="1" fill="hold">
                                          <p:stCondLst>
                                            <p:cond delay="0"/>
                                          </p:stCondLst>
                                        </p:cTn>
                                        <p:tgtEl>
                                          <p:spTgt spid="73"/>
                                        </p:tgtEl>
                                        <p:attrNameLst>
                                          <p:attrName>style.visibility</p:attrName>
                                        </p:attrNameLst>
                                      </p:cBhvr>
                                      <p:to>
                                        <p:strVal val="visible"/>
                                      </p:to>
                                    </p:set>
                                    <p:anim calcmode="lin" valueType="num">
                                      <p:cBhvr>
                                        <p:cTn id="84" dur="500" fill="hold"/>
                                        <p:tgtEl>
                                          <p:spTgt spid="73"/>
                                        </p:tgtEl>
                                        <p:attrNameLst>
                                          <p:attrName>ppt_w</p:attrName>
                                        </p:attrNameLst>
                                      </p:cBhvr>
                                      <p:tavLst>
                                        <p:tav tm="0">
                                          <p:val>
                                            <p:fltVal val="0"/>
                                          </p:val>
                                        </p:tav>
                                        <p:tav tm="100000">
                                          <p:val>
                                            <p:strVal val="#ppt_w"/>
                                          </p:val>
                                        </p:tav>
                                      </p:tavLst>
                                    </p:anim>
                                    <p:anim calcmode="lin" valueType="num">
                                      <p:cBhvr>
                                        <p:cTn id="85" dur="500" fill="hold"/>
                                        <p:tgtEl>
                                          <p:spTgt spid="73"/>
                                        </p:tgtEl>
                                        <p:attrNameLst>
                                          <p:attrName>ppt_h</p:attrName>
                                        </p:attrNameLst>
                                      </p:cBhvr>
                                      <p:tavLst>
                                        <p:tav tm="0">
                                          <p:val>
                                            <p:fltVal val="0"/>
                                          </p:val>
                                        </p:tav>
                                        <p:tav tm="100000">
                                          <p:val>
                                            <p:strVal val="#ppt_h"/>
                                          </p:val>
                                        </p:tav>
                                      </p:tavLst>
                                    </p:anim>
                                    <p:animEffect transition="in" filter="fade">
                                      <p:cBhvr>
                                        <p:cTn id="86" dur="500"/>
                                        <p:tgtEl>
                                          <p:spTgt spid="73"/>
                                        </p:tgtEl>
                                      </p:cBhvr>
                                    </p:animEffect>
                                  </p:childTnLst>
                                </p:cTn>
                              </p:par>
                            </p:childTnLst>
                          </p:cTn>
                        </p:par>
                        <p:par>
                          <p:cTn id="87" fill="hold">
                            <p:stCondLst>
                              <p:cond delay="9000"/>
                            </p:stCondLst>
                            <p:childTnLst>
                              <p:par>
                                <p:cTn id="88" presetID="12" presetClass="entr" presetSubtype="4" fill="hold" grpId="0" nodeType="afterEffect">
                                  <p:stCondLst>
                                    <p:cond delay="0"/>
                                  </p:stCondLst>
                                  <p:childTnLst>
                                    <p:set>
                                      <p:cBhvr>
                                        <p:cTn id="89" dur="1" fill="hold">
                                          <p:stCondLst>
                                            <p:cond delay="0"/>
                                          </p:stCondLst>
                                        </p:cTn>
                                        <p:tgtEl>
                                          <p:spTgt spid="64"/>
                                        </p:tgtEl>
                                        <p:attrNameLst>
                                          <p:attrName>style.visibility</p:attrName>
                                        </p:attrNameLst>
                                      </p:cBhvr>
                                      <p:to>
                                        <p:strVal val="visible"/>
                                      </p:to>
                                    </p:set>
                                    <p:anim calcmode="lin" valueType="num">
                                      <p:cBhvr additive="base">
                                        <p:cTn id="90" dur="500"/>
                                        <p:tgtEl>
                                          <p:spTgt spid="64"/>
                                        </p:tgtEl>
                                        <p:attrNameLst>
                                          <p:attrName>ppt_y</p:attrName>
                                        </p:attrNameLst>
                                      </p:cBhvr>
                                      <p:tavLst>
                                        <p:tav tm="0">
                                          <p:val>
                                            <p:strVal val="#ppt_y+#ppt_h*1.125000"/>
                                          </p:val>
                                        </p:tav>
                                        <p:tav tm="100000">
                                          <p:val>
                                            <p:strVal val="#ppt_y"/>
                                          </p:val>
                                        </p:tav>
                                      </p:tavLst>
                                    </p:anim>
                                    <p:animEffect transition="in" filter="wipe(up)">
                                      <p:cBhvr>
                                        <p:cTn id="91" dur="500"/>
                                        <p:tgtEl>
                                          <p:spTgt spid="64"/>
                                        </p:tgtEl>
                                      </p:cBhvr>
                                    </p:animEffect>
                                  </p:childTnLst>
                                </p:cTn>
                              </p:par>
                            </p:childTnLst>
                          </p:cTn>
                        </p:par>
                        <p:par>
                          <p:cTn id="92" fill="hold">
                            <p:stCondLst>
                              <p:cond delay="9500"/>
                            </p:stCondLst>
                            <p:childTnLst>
                              <p:par>
                                <p:cTn id="93" presetID="53" presetClass="entr" presetSubtype="16" fill="hold" grpId="0" nodeType="afterEffect">
                                  <p:stCondLst>
                                    <p:cond delay="0"/>
                                  </p:stCondLst>
                                  <p:childTnLst>
                                    <p:set>
                                      <p:cBhvr>
                                        <p:cTn id="94" dur="1" fill="hold">
                                          <p:stCondLst>
                                            <p:cond delay="0"/>
                                          </p:stCondLst>
                                        </p:cTn>
                                        <p:tgtEl>
                                          <p:spTgt spid="74"/>
                                        </p:tgtEl>
                                        <p:attrNameLst>
                                          <p:attrName>style.visibility</p:attrName>
                                        </p:attrNameLst>
                                      </p:cBhvr>
                                      <p:to>
                                        <p:strVal val="visible"/>
                                      </p:to>
                                    </p:set>
                                    <p:anim calcmode="lin" valueType="num">
                                      <p:cBhvr>
                                        <p:cTn id="95" dur="500" fill="hold"/>
                                        <p:tgtEl>
                                          <p:spTgt spid="74"/>
                                        </p:tgtEl>
                                        <p:attrNameLst>
                                          <p:attrName>ppt_w</p:attrName>
                                        </p:attrNameLst>
                                      </p:cBhvr>
                                      <p:tavLst>
                                        <p:tav tm="0">
                                          <p:val>
                                            <p:fltVal val="0"/>
                                          </p:val>
                                        </p:tav>
                                        <p:tav tm="100000">
                                          <p:val>
                                            <p:strVal val="#ppt_w"/>
                                          </p:val>
                                        </p:tav>
                                      </p:tavLst>
                                    </p:anim>
                                    <p:anim calcmode="lin" valueType="num">
                                      <p:cBhvr>
                                        <p:cTn id="96" dur="500" fill="hold"/>
                                        <p:tgtEl>
                                          <p:spTgt spid="74"/>
                                        </p:tgtEl>
                                        <p:attrNameLst>
                                          <p:attrName>ppt_h</p:attrName>
                                        </p:attrNameLst>
                                      </p:cBhvr>
                                      <p:tavLst>
                                        <p:tav tm="0">
                                          <p:val>
                                            <p:fltVal val="0"/>
                                          </p:val>
                                        </p:tav>
                                        <p:tav tm="100000">
                                          <p:val>
                                            <p:strVal val="#ppt_h"/>
                                          </p:val>
                                        </p:tav>
                                      </p:tavLst>
                                    </p:anim>
                                    <p:animEffect transition="in" filter="fade">
                                      <p:cBhvr>
                                        <p:cTn id="97" dur="500"/>
                                        <p:tgtEl>
                                          <p:spTgt spid="74"/>
                                        </p:tgtEl>
                                      </p:cBhvr>
                                    </p:animEffect>
                                  </p:childTnLst>
                                </p:cTn>
                              </p:par>
                            </p:childTnLst>
                          </p:cTn>
                        </p:par>
                        <p:par>
                          <p:cTn id="98" fill="hold">
                            <p:stCondLst>
                              <p:cond delay="10000"/>
                            </p:stCondLst>
                            <p:childTnLst>
                              <p:par>
                                <p:cTn id="99" presetID="12" presetClass="entr" presetSubtype="1" fill="hold" grpId="0" nodeType="afterEffect">
                                  <p:stCondLst>
                                    <p:cond delay="0"/>
                                  </p:stCondLst>
                                  <p:childTnLst>
                                    <p:set>
                                      <p:cBhvr>
                                        <p:cTn id="100" dur="1" fill="hold">
                                          <p:stCondLst>
                                            <p:cond delay="0"/>
                                          </p:stCondLst>
                                        </p:cTn>
                                        <p:tgtEl>
                                          <p:spTgt spid="67"/>
                                        </p:tgtEl>
                                        <p:attrNameLst>
                                          <p:attrName>style.visibility</p:attrName>
                                        </p:attrNameLst>
                                      </p:cBhvr>
                                      <p:to>
                                        <p:strVal val="visible"/>
                                      </p:to>
                                    </p:set>
                                    <p:anim calcmode="lin" valueType="num">
                                      <p:cBhvr additive="base">
                                        <p:cTn id="101" dur="500"/>
                                        <p:tgtEl>
                                          <p:spTgt spid="67"/>
                                        </p:tgtEl>
                                        <p:attrNameLst>
                                          <p:attrName>ppt_y</p:attrName>
                                        </p:attrNameLst>
                                      </p:cBhvr>
                                      <p:tavLst>
                                        <p:tav tm="0">
                                          <p:val>
                                            <p:strVal val="#ppt_y-#ppt_h*1.125000"/>
                                          </p:val>
                                        </p:tav>
                                        <p:tav tm="100000">
                                          <p:val>
                                            <p:strVal val="#ppt_y"/>
                                          </p:val>
                                        </p:tav>
                                      </p:tavLst>
                                    </p:anim>
                                    <p:animEffect transition="in" filter="wipe(down)">
                                      <p:cBhvr>
                                        <p:cTn id="102" dur="500"/>
                                        <p:tgtEl>
                                          <p:spTgt spid="67"/>
                                        </p:tgtEl>
                                      </p:cBhvr>
                                    </p:animEffect>
                                  </p:childTnLst>
                                </p:cTn>
                              </p:par>
                            </p:childTnLst>
                          </p:cTn>
                        </p:par>
                        <p:par>
                          <p:cTn id="103" fill="hold">
                            <p:stCondLst>
                              <p:cond delay="10500"/>
                            </p:stCondLst>
                            <p:childTnLst>
                              <p:par>
                                <p:cTn id="104" presetID="53" presetClass="entr" presetSubtype="16" fill="hold" grpId="0" nodeType="afterEffect">
                                  <p:stCondLst>
                                    <p:cond delay="0"/>
                                  </p:stCondLst>
                                  <p:childTnLst>
                                    <p:set>
                                      <p:cBhvr>
                                        <p:cTn id="105" dur="1" fill="hold">
                                          <p:stCondLst>
                                            <p:cond delay="0"/>
                                          </p:stCondLst>
                                        </p:cTn>
                                        <p:tgtEl>
                                          <p:spTgt spid="75"/>
                                        </p:tgtEl>
                                        <p:attrNameLst>
                                          <p:attrName>style.visibility</p:attrName>
                                        </p:attrNameLst>
                                      </p:cBhvr>
                                      <p:to>
                                        <p:strVal val="visible"/>
                                      </p:to>
                                    </p:set>
                                    <p:anim calcmode="lin" valueType="num">
                                      <p:cBhvr>
                                        <p:cTn id="106" dur="500" fill="hold"/>
                                        <p:tgtEl>
                                          <p:spTgt spid="75"/>
                                        </p:tgtEl>
                                        <p:attrNameLst>
                                          <p:attrName>ppt_w</p:attrName>
                                        </p:attrNameLst>
                                      </p:cBhvr>
                                      <p:tavLst>
                                        <p:tav tm="0">
                                          <p:val>
                                            <p:fltVal val="0"/>
                                          </p:val>
                                        </p:tav>
                                        <p:tav tm="100000">
                                          <p:val>
                                            <p:strVal val="#ppt_w"/>
                                          </p:val>
                                        </p:tav>
                                      </p:tavLst>
                                    </p:anim>
                                    <p:anim calcmode="lin" valueType="num">
                                      <p:cBhvr>
                                        <p:cTn id="107" dur="500" fill="hold"/>
                                        <p:tgtEl>
                                          <p:spTgt spid="75"/>
                                        </p:tgtEl>
                                        <p:attrNameLst>
                                          <p:attrName>ppt_h</p:attrName>
                                        </p:attrNameLst>
                                      </p:cBhvr>
                                      <p:tavLst>
                                        <p:tav tm="0">
                                          <p:val>
                                            <p:fltVal val="0"/>
                                          </p:val>
                                        </p:tav>
                                        <p:tav tm="100000">
                                          <p:val>
                                            <p:strVal val="#ppt_h"/>
                                          </p:val>
                                        </p:tav>
                                      </p:tavLst>
                                    </p:anim>
                                    <p:animEffect transition="in" filter="fade">
                                      <p:cBhvr>
                                        <p:cTn id="108" dur="500"/>
                                        <p:tgtEl>
                                          <p:spTgt spid="75"/>
                                        </p:tgtEl>
                                      </p:cBhvr>
                                    </p:animEffect>
                                  </p:childTnLst>
                                </p:cTn>
                              </p:par>
                            </p:childTnLst>
                          </p:cTn>
                        </p:par>
                        <p:par>
                          <p:cTn id="109" fill="hold">
                            <p:stCondLst>
                              <p:cond delay="11000"/>
                            </p:stCondLst>
                            <p:childTnLst>
                              <p:par>
                                <p:cTn id="110" presetID="12" presetClass="entr" presetSubtype="4" fill="hold" grpId="0" nodeType="afterEffect">
                                  <p:stCondLst>
                                    <p:cond delay="0"/>
                                  </p:stCondLst>
                                  <p:childTnLst>
                                    <p:set>
                                      <p:cBhvr>
                                        <p:cTn id="111" dur="1" fill="hold">
                                          <p:stCondLst>
                                            <p:cond delay="0"/>
                                          </p:stCondLst>
                                        </p:cTn>
                                        <p:tgtEl>
                                          <p:spTgt spid="65"/>
                                        </p:tgtEl>
                                        <p:attrNameLst>
                                          <p:attrName>style.visibility</p:attrName>
                                        </p:attrNameLst>
                                      </p:cBhvr>
                                      <p:to>
                                        <p:strVal val="visible"/>
                                      </p:to>
                                    </p:set>
                                    <p:anim calcmode="lin" valueType="num">
                                      <p:cBhvr additive="base">
                                        <p:cTn id="112" dur="500"/>
                                        <p:tgtEl>
                                          <p:spTgt spid="65"/>
                                        </p:tgtEl>
                                        <p:attrNameLst>
                                          <p:attrName>ppt_y</p:attrName>
                                        </p:attrNameLst>
                                      </p:cBhvr>
                                      <p:tavLst>
                                        <p:tav tm="0">
                                          <p:val>
                                            <p:strVal val="#ppt_y+#ppt_h*1.125000"/>
                                          </p:val>
                                        </p:tav>
                                        <p:tav tm="100000">
                                          <p:val>
                                            <p:strVal val="#ppt_y"/>
                                          </p:val>
                                        </p:tav>
                                      </p:tavLst>
                                    </p:anim>
                                    <p:animEffect transition="in" filter="wipe(up)">
                                      <p:cBhvr>
                                        <p:cTn id="113" dur="500"/>
                                        <p:tgtEl>
                                          <p:spTgt spid="65"/>
                                        </p:tgtEl>
                                      </p:cBhvr>
                                    </p:animEffect>
                                  </p:childTnLst>
                                </p:cTn>
                              </p:par>
                            </p:childTnLst>
                          </p:cTn>
                        </p:par>
                        <p:par>
                          <p:cTn id="114" fill="hold">
                            <p:stCondLst>
                              <p:cond delay="11500"/>
                            </p:stCondLst>
                            <p:childTnLst>
                              <p:par>
                                <p:cTn id="115" presetID="53" presetClass="entr" presetSubtype="16" fill="hold" grpId="0" nodeType="afterEffect">
                                  <p:stCondLst>
                                    <p:cond delay="0"/>
                                  </p:stCondLst>
                                  <p:childTnLst>
                                    <p:set>
                                      <p:cBhvr>
                                        <p:cTn id="116" dur="1" fill="hold">
                                          <p:stCondLst>
                                            <p:cond delay="0"/>
                                          </p:stCondLst>
                                        </p:cTn>
                                        <p:tgtEl>
                                          <p:spTgt spid="77"/>
                                        </p:tgtEl>
                                        <p:attrNameLst>
                                          <p:attrName>style.visibility</p:attrName>
                                        </p:attrNameLst>
                                      </p:cBhvr>
                                      <p:to>
                                        <p:strVal val="visible"/>
                                      </p:to>
                                    </p:set>
                                    <p:anim calcmode="lin" valueType="num">
                                      <p:cBhvr>
                                        <p:cTn id="117" dur="500" fill="hold"/>
                                        <p:tgtEl>
                                          <p:spTgt spid="77"/>
                                        </p:tgtEl>
                                        <p:attrNameLst>
                                          <p:attrName>ppt_w</p:attrName>
                                        </p:attrNameLst>
                                      </p:cBhvr>
                                      <p:tavLst>
                                        <p:tav tm="0">
                                          <p:val>
                                            <p:fltVal val="0"/>
                                          </p:val>
                                        </p:tav>
                                        <p:tav tm="100000">
                                          <p:val>
                                            <p:strVal val="#ppt_w"/>
                                          </p:val>
                                        </p:tav>
                                      </p:tavLst>
                                    </p:anim>
                                    <p:anim calcmode="lin" valueType="num">
                                      <p:cBhvr>
                                        <p:cTn id="118" dur="500" fill="hold"/>
                                        <p:tgtEl>
                                          <p:spTgt spid="77"/>
                                        </p:tgtEl>
                                        <p:attrNameLst>
                                          <p:attrName>ppt_h</p:attrName>
                                        </p:attrNameLst>
                                      </p:cBhvr>
                                      <p:tavLst>
                                        <p:tav tm="0">
                                          <p:val>
                                            <p:fltVal val="0"/>
                                          </p:val>
                                        </p:tav>
                                        <p:tav tm="100000">
                                          <p:val>
                                            <p:strVal val="#ppt_h"/>
                                          </p:val>
                                        </p:tav>
                                      </p:tavLst>
                                    </p:anim>
                                    <p:animEffect transition="in" filter="fade">
                                      <p:cBhvr>
                                        <p:cTn id="119" dur="500"/>
                                        <p:tgtEl>
                                          <p:spTgt spid="77"/>
                                        </p:tgtEl>
                                      </p:cBhvr>
                                    </p:animEffect>
                                  </p:childTnLst>
                                </p:cTn>
                              </p:par>
                            </p:childTnLst>
                          </p:cTn>
                        </p:par>
                        <p:par>
                          <p:cTn id="120" fill="hold">
                            <p:stCondLst>
                              <p:cond delay="12000"/>
                            </p:stCondLst>
                            <p:childTnLst>
                              <p:par>
                                <p:cTn id="121" presetID="12" presetClass="entr" presetSubtype="1" fill="hold" grpId="0" nodeType="afterEffect">
                                  <p:stCondLst>
                                    <p:cond delay="0"/>
                                  </p:stCondLst>
                                  <p:childTnLst>
                                    <p:set>
                                      <p:cBhvr>
                                        <p:cTn id="122" dur="1" fill="hold">
                                          <p:stCondLst>
                                            <p:cond delay="0"/>
                                          </p:stCondLst>
                                        </p:cTn>
                                        <p:tgtEl>
                                          <p:spTgt spid="68"/>
                                        </p:tgtEl>
                                        <p:attrNameLst>
                                          <p:attrName>style.visibility</p:attrName>
                                        </p:attrNameLst>
                                      </p:cBhvr>
                                      <p:to>
                                        <p:strVal val="visible"/>
                                      </p:to>
                                    </p:set>
                                    <p:anim calcmode="lin" valueType="num">
                                      <p:cBhvr additive="base">
                                        <p:cTn id="123" dur="500"/>
                                        <p:tgtEl>
                                          <p:spTgt spid="68"/>
                                        </p:tgtEl>
                                        <p:attrNameLst>
                                          <p:attrName>ppt_y</p:attrName>
                                        </p:attrNameLst>
                                      </p:cBhvr>
                                      <p:tavLst>
                                        <p:tav tm="0">
                                          <p:val>
                                            <p:strVal val="#ppt_y-#ppt_h*1.125000"/>
                                          </p:val>
                                        </p:tav>
                                        <p:tav tm="100000">
                                          <p:val>
                                            <p:strVal val="#ppt_y"/>
                                          </p:val>
                                        </p:tav>
                                      </p:tavLst>
                                    </p:anim>
                                    <p:animEffect transition="in" filter="wipe(down)">
                                      <p:cBhvr>
                                        <p:cTn id="124" dur="500"/>
                                        <p:tgtEl>
                                          <p:spTgt spid="68"/>
                                        </p:tgtEl>
                                      </p:cBhvr>
                                    </p:animEffect>
                                  </p:childTnLst>
                                </p:cTn>
                              </p:par>
                            </p:childTnLst>
                          </p:cTn>
                        </p:par>
                        <p:par>
                          <p:cTn id="125" fill="hold">
                            <p:stCondLst>
                              <p:cond delay="12500"/>
                            </p:stCondLst>
                            <p:childTnLst>
                              <p:par>
                                <p:cTn id="126" presetID="22" presetClass="entr" presetSubtype="4" fill="hold" grpId="0" nodeType="afterEffect">
                                  <p:stCondLst>
                                    <p:cond delay="0"/>
                                  </p:stCondLst>
                                  <p:childTnLst>
                                    <p:set>
                                      <p:cBhvr>
                                        <p:cTn id="127" dur="1" fill="hold">
                                          <p:stCondLst>
                                            <p:cond delay="0"/>
                                          </p:stCondLst>
                                        </p:cTn>
                                        <p:tgtEl>
                                          <p:spTgt spid="78"/>
                                        </p:tgtEl>
                                        <p:attrNameLst>
                                          <p:attrName>style.visibility</p:attrName>
                                        </p:attrNameLst>
                                      </p:cBhvr>
                                      <p:to>
                                        <p:strVal val="visible"/>
                                      </p:to>
                                    </p:set>
                                    <p:animEffect transition="in" filter="wipe(down)">
                                      <p:cBhvr>
                                        <p:cTn id="128" dur="500"/>
                                        <p:tgtEl>
                                          <p:spTgt spid="78"/>
                                        </p:tgtEl>
                                      </p:cBhvr>
                                    </p:animEffect>
                                  </p:childTnLst>
                                </p:cTn>
                              </p:par>
                            </p:childTnLst>
                          </p:cTn>
                        </p:par>
                        <p:par>
                          <p:cTn id="129" fill="hold">
                            <p:stCondLst>
                              <p:cond delay="13000"/>
                            </p:stCondLst>
                            <p:childTnLst>
                              <p:par>
                                <p:cTn id="130" presetID="22" presetClass="entr" presetSubtype="1" fill="hold" grpId="0" nodeType="afterEffect">
                                  <p:stCondLst>
                                    <p:cond delay="0"/>
                                  </p:stCondLst>
                                  <p:childTnLst>
                                    <p:set>
                                      <p:cBhvr>
                                        <p:cTn id="131" dur="1" fill="hold">
                                          <p:stCondLst>
                                            <p:cond delay="0"/>
                                          </p:stCondLst>
                                        </p:cTn>
                                        <p:tgtEl>
                                          <p:spTgt spid="79"/>
                                        </p:tgtEl>
                                        <p:attrNameLst>
                                          <p:attrName>style.visibility</p:attrName>
                                        </p:attrNameLst>
                                      </p:cBhvr>
                                      <p:to>
                                        <p:strVal val="visible"/>
                                      </p:to>
                                    </p:set>
                                    <p:animEffect transition="in" filter="wipe(up)">
                                      <p:cBhvr>
                                        <p:cTn id="132" dur="500"/>
                                        <p:tgtEl>
                                          <p:spTgt spid="79"/>
                                        </p:tgtEl>
                                      </p:cBhvr>
                                    </p:animEffect>
                                  </p:childTnLst>
                                </p:cTn>
                              </p:par>
                            </p:childTnLst>
                          </p:cTn>
                        </p:par>
                        <p:par>
                          <p:cTn id="133" fill="hold">
                            <p:stCondLst>
                              <p:cond delay="13500"/>
                            </p:stCondLst>
                            <p:childTnLst>
                              <p:par>
                                <p:cTn id="134" presetID="22" presetClass="entr" presetSubtype="1" fill="hold" grpId="0" nodeType="afterEffect">
                                  <p:stCondLst>
                                    <p:cond delay="0"/>
                                  </p:stCondLst>
                                  <p:childTnLst>
                                    <p:set>
                                      <p:cBhvr>
                                        <p:cTn id="135" dur="1" fill="hold">
                                          <p:stCondLst>
                                            <p:cond delay="0"/>
                                          </p:stCondLst>
                                        </p:cTn>
                                        <p:tgtEl>
                                          <p:spTgt spid="80"/>
                                        </p:tgtEl>
                                        <p:attrNameLst>
                                          <p:attrName>style.visibility</p:attrName>
                                        </p:attrNameLst>
                                      </p:cBhvr>
                                      <p:to>
                                        <p:strVal val="visible"/>
                                      </p:to>
                                    </p:set>
                                    <p:animEffect transition="in" filter="wipe(up)">
                                      <p:cBhvr>
                                        <p:cTn id="136"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0" grpId="0" animBg="1"/>
      <p:bldP spid="46" grpId="0" animBg="1"/>
      <p:bldP spid="47" grpId="0" animBg="1"/>
      <p:bldP spid="57" grpId="0"/>
      <p:bldP spid="61" grpId="0"/>
      <p:bldP spid="62" grpId="0"/>
      <p:bldP spid="63" grpId="0"/>
      <p:bldP spid="64" grpId="0"/>
      <p:bldP spid="65" grpId="0"/>
      <p:bldP spid="66" grpId="0"/>
      <p:bldP spid="67" grpId="0"/>
      <p:bldP spid="68" grpId="0"/>
      <p:bldP spid="71" grpId="0" animBg="1"/>
      <p:bldP spid="72" grpId="0" animBg="1"/>
      <p:bldP spid="73" grpId="0" animBg="1"/>
      <p:bldP spid="74" grpId="0" animBg="1"/>
      <p:bldP spid="75" grpId="0" animBg="1"/>
      <p:bldP spid="76" grpId="0" animBg="1"/>
      <p:bldP spid="77" grpId="0" animBg="1"/>
      <p:bldP spid="78" grpId="0" animBg="1"/>
      <p:bldP spid="79" grpId="0"/>
      <p:bldP spid="8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 xmlns:a16="http://schemas.microsoft.com/office/drawing/2014/main" id="{9ABD8D76-7A75-48F8-85D2-2815CBAF8D4D}"/>
              </a:ext>
            </a:extLst>
          </p:cNvPr>
          <p:cNvGrpSpPr/>
          <p:nvPr/>
        </p:nvGrpSpPr>
        <p:grpSpPr>
          <a:xfrm rot="2837432">
            <a:off x="-1598404" y="-759951"/>
            <a:ext cx="4226169" cy="3054144"/>
            <a:chOff x="569602" y="-921225"/>
            <a:chExt cx="11136187" cy="8047838"/>
          </a:xfrm>
        </p:grpSpPr>
        <p:sp>
          <p:nvSpPr>
            <p:cNvPr id="37" name="椭圆 36">
              <a:extLst>
                <a:ext uri="{FF2B5EF4-FFF2-40B4-BE49-F238E27FC236}">
                  <a16:creationId xmlns="" xmlns:a16="http://schemas.microsoft.com/office/drawing/2014/main" id="{108A8BBF-F96E-4919-8832-1E804960E639}"/>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 xmlns:a16="http://schemas.microsoft.com/office/drawing/2014/main" id="{14A59BA4-A192-46C6-973E-78E0CE158CA6}"/>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 xmlns:a16="http://schemas.microsoft.com/office/drawing/2014/main" id="{F87E1E93-BA11-46BF-8811-6554ABAD2C2F}"/>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 xmlns:a16="http://schemas.microsoft.com/office/drawing/2014/main" id="{C482F57E-61C8-44EF-8774-6A7AE2845141}"/>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 xmlns:a16="http://schemas.microsoft.com/office/drawing/2014/main" id="{6ECF451D-9CCA-4E41-9BE5-246B5FF92341}"/>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 xmlns:a16="http://schemas.microsoft.com/office/drawing/2014/main" id="{147A35FB-D02D-4FAE-8493-69E198DD26B4}"/>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 xmlns:a16="http://schemas.microsoft.com/office/drawing/2014/main" id="{A7C801CE-79E2-40B0-BB57-C2A1589EDC1E}"/>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 xmlns:a16="http://schemas.microsoft.com/office/drawing/2014/main" id="{1D2F3DFF-BFC9-4807-80A6-6F7D3C8EDF13}"/>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a:extLst>
              <a:ext uri="{FF2B5EF4-FFF2-40B4-BE49-F238E27FC236}">
                <a16:creationId xmlns="" xmlns:a16="http://schemas.microsoft.com/office/drawing/2014/main" id="{33AC05B2-9BFF-4552-919F-FA8A88A139D7}"/>
              </a:ext>
            </a:extLst>
          </p:cNvPr>
          <p:cNvGrpSpPr/>
          <p:nvPr/>
        </p:nvGrpSpPr>
        <p:grpSpPr>
          <a:xfrm rot="6604501">
            <a:off x="8773714" y="5143094"/>
            <a:ext cx="4623511" cy="3341293"/>
            <a:chOff x="569602" y="-921225"/>
            <a:chExt cx="11136187" cy="8047838"/>
          </a:xfrm>
        </p:grpSpPr>
        <p:sp>
          <p:nvSpPr>
            <p:cNvPr id="46" name="椭圆 45">
              <a:extLst>
                <a:ext uri="{FF2B5EF4-FFF2-40B4-BE49-F238E27FC236}">
                  <a16:creationId xmlns="" xmlns:a16="http://schemas.microsoft.com/office/drawing/2014/main" id="{9714172C-6EB9-4886-82A0-D45EE7C88724}"/>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 xmlns:a16="http://schemas.microsoft.com/office/drawing/2014/main" id="{7E70C2EF-A270-4B01-9B2F-26AD8686DC06}"/>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 xmlns:a16="http://schemas.microsoft.com/office/drawing/2014/main" id="{43310D9F-4F92-440C-9E78-D984FDD4C6E2}"/>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 xmlns:a16="http://schemas.microsoft.com/office/drawing/2014/main" id="{46B00908-A846-4E45-B521-215182ADCCE5}"/>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 xmlns:a16="http://schemas.microsoft.com/office/drawing/2014/main" id="{B6814462-285E-4A65-8784-41FD7B9C7403}"/>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 xmlns:a16="http://schemas.microsoft.com/office/drawing/2014/main" id="{28343807-9503-4667-BA61-27AE3BFA9B2D}"/>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 xmlns:a16="http://schemas.microsoft.com/office/drawing/2014/main" id="{9AF17B8B-97A0-478D-A5A9-E9B7683ACF9A}"/>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 xmlns:a16="http://schemas.microsoft.com/office/drawing/2014/main" id="{A74B83C3-43E3-4DD3-84DE-F430A0F32A7F}"/>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椭圆 51"/>
          <p:cNvSpPr/>
          <p:nvPr/>
        </p:nvSpPr>
        <p:spPr>
          <a:xfrm>
            <a:off x="5697521" y="1873478"/>
            <a:ext cx="1624141" cy="1624140"/>
          </a:xfrm>
          <a:prstGeom prst="ellipse">
            <a:avLst/>
          </a:prstGeom>
          <a:solidFill>
            <a:srgbClr val="2C6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4753087" y="2793620"/>
            <a:ext cx="1624141" cy="1624140"/>
          </a:xfrm>
          <a:prstGeom prst="ellipse">
            <a:avLst/>
          </a:prstGeom>
          <a:solidFill>
            <a:srgbClr val="2EB0A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Group 34"/>
          <p:cNvGrpSpPr/>
          <p:nvPr/>
        </p:nvGrpSpPr>
        <p:grpSpPr>
          <a:xfrm>
            <a:off x="6359654" y="2294445"/>
            <a:ext cx="299874" cy="782206"/>
            <a:chOff x="2323306" y="2203133"/>
            <a:chExt cx="979488" cy="2554287"/>
          </a:xfrm>
          <a:solidFill>
            <a:schemeClr val="bg1"/>
          </a:solidFill>
        </p:grpSpPr>
        <p:sp>
          <p:nvSpPr>
            <p:cNvPr id="55" name="Freeform 3"/>
            <p:cNvSpPr>
              <a:spLocks noChangeArrowheads="1"/>
            </p:cNvSpPr>
            <p:nvPr/>
          </p:nvSpPr>
          <p:spPr bwMode="auto">
            <a:xfrm>
              <a:off x="2323306" y="2720658"/>
              <a:ext cx="979488" cy="2036762"/>
            </a:xfrm>
            <a:custGeom>
              <a:avLst/>
              <a:gdLst>
                <a:gd name="T0" fmla="*/ 2093 w 2719"/>
                <a:gd name="T1" fmla="*/ 0 h 5657"/>
                <a:gd name="T2" fmla="*/ 2093 w 2719"/>
                <a:gd name="T3" fmla="*/ 0 h 5657"/>
                <a:gd name="T4" fmla="*/ 625 w 2719"/>
                <a:gd name="T5" fmla="*/ 0 h 5657"/>
                <a:gd name="T6" fmla="*/ 0 w 2719"/>
                <a:gd name="T7" fmla="*/ 625 h 5657"/>
                <a:gd name="T8" fmla="*/ 0 w 2719"/>
                <a:gd name="T9" fmla="*/ 2499 h 5657"/>
                <a:gd name="T10" fmla="*/ 250 w 2719"/>
                <a:gd name="T11" fmla="*/ 2718 h 5657"/>
                <a:gd name="T12" fmla="*/ 468 w 2719"/>
                <a:gd name="T13" fmla="*/ 2499 h 5657"/>
                <a:gd name="T14" fmla="*/ 468 w 2719"/>
                <a:gd name="T15" fmla="*/ 1032 h 5657"/>
                <a:gd name="T16" fmla="*/ 531 w 2719"/>
                <a:gd name="T17" fmla="*/ 938 h 5657"/>
                <a:gd name="T18" fmla="*/ 625 w 2719"/>
                <a:gd name="T19" fmla="*/ 1032 h 5657"/>
                <a:gd name="T20" fmla="*/ 625 w 2719"/>
                <a:gd name="T21" fmla="*/ 2781 h 5657"/>
                <a:gd name="T22" fmla="*/ 625 w 2719"/>
                <a:gd name="T23" fmla="*/ 3093 h 5657"/>
                <a:gd name="T24" fmla="*/ 625 w 2719"/>
                <a:gd name="T25" fmla="*/ 5312 h 5657"/>
                <a:gd name="T26" fmla="*/ 937 w 2719"/>
                <a:gd name="T27" fmla="*/ 5656 h 5657"/>
                <a:gd name="T28" fmla="*/ 937 w 2719"/>
                <a:gd name="T29" fmla="*/ 5656 h 5657"/>
                <a:gd name="T30" fmla="*/ 1218 w 2719"/>
                <a:gd name="T31" fmla="*/ 5312 h 5657"/>
                <a:gd name="T32" fmla="*/ 1218 w 2719"/>
                <a:gd name="T33" fmla="*/ 3156 h 5657"/>
                <a:gd name="T34" fmla="*/ 1375 w 2719"/>
                <a:gd name="T35" fmla="*/ 3031 h 5657"/>
                <a:gd name="T36" fmla="*/ 1531 w 2719"/>
                <a:gd name="T37" fmla="*/ 3156 h 5657"/>
                <a:gd name="T38" fmla="*/ 1531 w 2719"/>
                <a:gd name="T39" fmla="*/ 5312 h 5657"/>
                <a:gd name="T40" fmla="*/ 1781 w 2719"/>
                <a:gd name="T41" fmla="*/ 5656 h 5657"/>
                <a:gd name="T42" fmla="*/ 1781 w 2719"/>
                <a:gd name="T43" fmla="*/ 5656 h 5657"/>
                <a:gd name="T44" fmla="*/ 2093 w 2719"/>
                <a:gd name="T45" fmla="*/ 5312 h 5657"/>
                <a:gd name="T46" fmla="*/ 2093 w 2719"/>
                <a:gd name="T47" fmla="*/ 3093 h 5657"/>
                <a:gd name="T48" fmla="*/ 2093 w 2719"/>
                <a:gd name="T49" fmla="*/ 2781 h 5657"/>
                <a:gd name="T50" fmla="*/ 2093 w 2719"/>
                <a:gd name="T51" fmla="*/ 1032 h 5657"/>
                <a:gd name="T52" fmla="*/ 2218 w 2719"/>
                <a:gd name="T53" fmla="*/ 938 h 5657"/>
                <a:gd name="T54" fmla="*/ 2250 w 2719"/>
                <a:gd name="T55" fmla="*/ 1032 h 5657"/>
                <a:gd name="T56" fmla="*/ 2250 w 2719"/>
                <a:gd name="T57" fmla="*/ 2499 h 5657"/>
                <a:gd name="T58" fmla="*/ 2468 w 2719"/>
                <a:gd name="T59" fmla="*/ 2718 h 5657"/>
                <a:gd name="T60" fmla="*/ 2718 w 2719"/>
                <a:gd name="T61" fmla="*/ 2499 h 5657"/>
                <a:gd name="T62" fmla="*/ 2718 w 2719"/>
                <a:gd name="T63" fmla="*/ 625 h 5657"/>
                <a:gd name="T64" fmla="*/ 2093 w 2719"/>
                <a:gd name="T65" fmla="*/ 0 h 5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19" h="5657">
                  <a:moveTo>
                    <a:pt x="2093" y="0"/>
                  </a:moveTo>
                  <a:lnTo>
                    <a:pt x="2093" y="0"/>
                  </a:lnTo>
                  <a:cubicBezTo>
                    <a:pt x="625" y="0"/>
                    <a:pt x="625" y="0"/>
                    <a:pt x="625" y="0"/>
                  </a:cubicBezTo>
                  <a:cubicBezTo>
                    <a:pt x="218" y="0"/>
                    <a:pt x="0" y="188"/>
                    <a:pt x="0" y="625"/>
                  </a:cubicBezTo>
                  <a:cubicBezTo>
                    <a:pt x="0" y="2499"/>
                    <a:pt x="0" y="2499"/>
                    <a:pt x="0" y="2499"/>
                  </a:cubicBezTo>
                  <a:cubicBezTo>
                    <a:pt x="0" y="2624"/>
                    <a:pt x="93" y="2718"/>
                    <a:pt x="250" y="2718"/>
                  </a:cubicBezTo>
                  <a:cubicBezTo>
                    <a:pt x="375" y="2718"/>
                    <a:pt x="468" y="2624"/>
                    <a:pt x="468" y="2499"/>
                  </a:cubicBezTo>
                  <a:cubicBezTo>
                    <a:pt x="468" y="2499"/>
                    <a:pt x="468" y="1188"/>
                    <a:pt x="468" y="1032"/>
                  </a:cubicBezTo>
                  <a:cubicBezTo>
                    <a:pt x="468" y="938"/>
                    <a:pt x="531" y="938"/>
                    <a:pt x="531" y="938"/>
                  </a:cubicBezTo>
                  <a:cubicBezTo>
                    <a:pt x="593" y="938"/>
                    <a:pt x="625" y="938"/>
                    <a:pt x="625" y="1032"/>
                  </a:cubicBezTo>
                  <a:cubicBezTo>
                    <a:pt x="625" y="1188"/>
                    <a:pt x="625" y="2249"/>
                    <a:pt x="625" y="2781"/>
                  </a:cubicBezTo>
                  <a:cubicBezTo>
                    <a:pt x="625" y="3093"/>
                    <a:pt x="625" y="3093"/>
                    <a:pt x="625" y="3093"/>
                  </a:cubicBezTo>
                  <a:cubicBezTo>
                    <a:pt x="625" y="5312"/>
                    <a:pt x="625" y="5312"/>
                    <a:pt x="625" y="5312"/>
                  </a:cubicBezTo>
                  <a:cubicBezTo>
                    <a:pt x="625" y="5468"/>
                    <a:pt x="781" y="5656"/>
                    <a:pt x="937" y="5656"/>
                  </a:cubicBezTo>
                  <a:lnTo>
                    <a:pt x="937" y="5656"/>
                  </a:lnTo>
                  <a:cubicBezTo>
                    <a:pt x="1093" y="5656"/>
                    <a:pt x="1218" y="5468"/>
                    <a:pt x="1218" y="5312"/>
                  </a:cubicBezTo>
                  <a:cubicBezTo>
                    <a:pt x="1218" y="5312"/>
                    <a:pt x="1218" y="3249"/>
                    <a:pt x="1218" y="3156"/>
                  </a:cubicBezTo>
                  <a:cubicBezTo>
                    <a:pt x="1218" y="3031"/>
                    <a:pt x="1250" y="3031"/>
                    <a:pt x="1375" y="3031"/>
                  </a:cubicBezTo>
                  <a:cubicBezTo>
                    <a:pt x="1406" y="3031"/>
                    <a:pt x="1531" y="3031"/>
                    <a:pt x="1531" y="3156"/>
                  </a:cubicBezTo>
                  <a:cubicBezTo>
                    <a:pt x="1531" y="3249"/>
                    <a:pt x="1531" y="5312"/>
                    <a:pt x="1531" y="5312"/>
                  </a:cubicBezTo>
                  <a:cubicBezTo>
                    <a:pt x="1531" y="5468"/>
                    <a:pt x="1562" y="5656"/>
                    <a:pt x="1781" y="5656"/>
                  </a:cubicBezTo>
                  <a:lnTo>
                    <a:pt x="1781" y="5656"/>
                  </a:lnTo>
                  <a:cubicBezTo>
                    <a:pt x="1937" y="5656"/>
                    <a:pt x="2093" y="5468"/>
                    <a:pt x="2093" y="5312"/>
                  </a:cubicBezTo>
                  <a:cubicBezTo>
                    <a:pt x="2093" y="3093"/>
                    <a:pt x="2093" y="3093"/>
                    <a:pt x="2093" y="3093"/>
                  </a:cubicBezTo>
                  <a:cubicBezTo>
                    <a:pt x="2093" y="2781"/>
                    <a:pt x="2093" y="2781"/>
                    <a:pt x="2093" y="2781"/>
                  </a:cubicBezTo>
                  <a:cubicBezTo>
                    <a:pt x="2093" y="2249"/>
                    <a:pt x="2093" y="1188"/>
                    <a:pt x="2093" y="1032"/>
                  </a:cubicBezTo>
                  <a:cubicBezTo>
                    <a:pt x="2093" y="938"/>
                    <a:pt x="2156" y="938"/>
                    <a:pt x="2218" y="938"/>
                  </a:cubicBezTo>
                  <a:cubicBezTo>
                    <a:pt x="2218" y="938"/>
                    <a:pt x="2250" y="938"/>
                    <a:pt x="2250" y="1032"/>
                  </a:cubicBezTo>
                  <a:cubicBezTo>
                    <a:pt x="2250" y="1188"/>
                    <a:pt x="2250" y="2499"/>
                    <a:pt x="2250" y="2499"/>
                  </a:cubicBezTo>
                  <a:cubicBezTo>
                    <a:pt x="2250" y="2624"/>
                    <a:pt x="2375" y="2718"/>
                    <a:pt x="2468" y="2718"/>
                  </a:cubicBezTo>
                  <a:cubicBezTo>
                    <a:pt x="2562" y="2718"/>
                    <a:pt x="2718" y="2624"/>
                    <a:pt x="2718" y="2499"/>
                  </a:cubicBezTo>
                  <a:cubicBezTo>
                    <a:pt x="2718" y="625"/>
                    <a:pt x="2718" y="625"/>
                    <a:pt x="2718" y="625"/>
                  </a:cubicBezTo>
                  <a:cubicBezTo>
                    <a:pt x="2718" y="188"/>
                    <a:pt x="2531" y="0"/>
                    <a:pt x="2093"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a:endParaRPr lang="en-US" dirty="0">
                <a:solidFill>
                  <a:prstClr val="black"/>
                </a:solidFill>
                <a:latin typeface="Agency FB" panose="020B0503020202020204" pitchFamily="34" charset="0"/>
                <a:cs typeface="+mn-ea"/>
                <a:sym typeface="+mn-lt"/>
              </a:endParaRPr>
            </a:p>
          </p:txBody>
        </p:sp>
        <p:sp>
          <p:nvSpPr>
            <p:cNvPr id="56" name="Freeform 4"/>
            <p:cNvSpPr>
              <a:spLocks noChangeArrowheads="1"/>
            </p:cNvSpPr>
            <p:nvPr/>
          </p:nvSpPr>
          <p:spPr bwMode="auto">
            <a:xfrm>
              <a:off x="2626519" y="2203133"/>
              <a:ext cx="382587" cy="360362"/>
            </a:xfrm>
            <a:custGeom>
              <a:avLst/>
              <a:gdLst>
                <a:gd name="T0" fmla="*/ 532 w 1064"/>
                <a:gd name="T1" fmla="*/ 0 h 1001"/>
                <a:gd name="T2" fmla="*/ 532 w 1064"/>
                <a:gd name="T3" fmla="*/ 0 h 1001"/>
                <a:gd name="T4" fmla="*/ 0 w 1064"/>
                <a:gd name="T5" fmla="*/ 531 h 1001"/>
                <a:gd name="T6" fmla="*/ 532 w 1064"/>
                <a:gd name="T7" fmla="*/ 1000 h 1001"/>
                <a:gd name="T8" fmla="*/ 1063 w 1064"/>
                <a:gd name="T9" fmla="*/ 531 h 1001"/>
                <a:gd name="T10" fmla="*/ 532 w 1064"/>
                <a:gd name="T11" fmla="*/ 0 h 1001"/>
              </a:gdLst>
              <a:ahLst/>
              <a:cxnLst>
                <a:cxn ang="0">
                  <a:pos x="T0" y="T1"/>
                </a:cxn>
                <a:cxn ang="0">
                  <a:pos x="T2" y="T3"/>
                </a:cxn>
                <a:cxn ang="0">
                  <a:pos x="T4" y="T5"/>
                </a:cxn>
                <a:cxn ang="0">
                  <a:pos x="T6" y="T7"/>
                </a:cxn>
                <a:cxn ang="0">
                  <a:pos x="T8" y="T9"/>
                </a:cxn>
                <a:cxn ang="0">
                  <a:pos x="T10" y="T11"/>
                </a:cxn>
              </a:cxnLst>
              <a:rect l="0" t="0" r="r" b="b"/>
              <a:pathLst>
                <a:path w="1064" h="1001">
                  <a:moveTo>
                    <a:pt x="532" y="0"/>
                  </a:moveTo>
                  <a:lnTo>
                    <a:pt x="532" y="0"/>
                  </a:lnTo>
                  <a:cubicBezTo>
                    <a:pt x="219" y="0"/>
                    <a:pt x="0" y="219"/>
                    <a:pt x="0" y="531"/>
                  </a:cubicBezTo>
                  <a:cubicBezTo>
                    <a:pt x="0" y="812"/>
                    <a:pt x="219" y="1000"/>
                    <a:pt x="532" y="1000"/>
                  </a:cubicBezTo>
                  <a:cubicBezTo>
                    <a:pt x="782" y="1000"/>
                    <a:pt x="1063" y="812"/>
                    <a:pt x="1063" y="531"/>
                  </a:cubicBezTo>
                  <a:cubicBezTo>
                    <a:pt x="1063" y="219"/>
                    <a:pt x="782" y="0"/>
                    <a:pt x="53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a:endParaRPr lang="en-US" dirty="0">
                <a:solidFill>
                  <a:prstClr val="black"/>
                </a:solidFill>
                <a:latin typeface="Agency FB" panose="020B0503020202020204" pitchFamily="34" charset="0"/>
                <a:cs typeface="+mn-ea"/>
                <a:sym typeface="+mn-lt"/>
              </a:endParaRPr>
            </a:p>
          </p:txBody>
        </p:sp>
      </p:grpSp>
      <p:grpSp>
        <p:nvGrpSpPr>
          <p:cNvPr id="81" name="Group 114"/>
          <p:cNvGrpSpPr/>
          <p:nvPr/>
        </p:nvGrpSpPr>
        <p:grpSpPr>
          <a:xfrm>
            <a:off x="5397874" y="3224432"/>
            <a:ext cx="334565" cy="762515"/>
            <a:chOff x="3672681" y="1899920"/>
            <a:chExt cx="1293813" cy="2947988"/>
          </a:xfrm>
          <a:solidFill>
            <a:schemeClr val="bg1"/>
          </a:solidFill>
        </p:grpSpPr>
        <p:sp>
          <p:nvSpPr>
            <p:cNvPr id="82" name="Freeform 1"/>
            <p:cNvSpPr>
              <a:spLocks noChangeArrowheads="1"/>
            </p:cNvSpPr>
            <p:nvPr/>
          </p:nvSpPr>
          <p:spPr bwMode="auto">
            <a:xfrm>
              <a:off x="3672681" y="2428558"/>
              <a:ext cx="1293813" cy="2419350"/>
            </a:xfrm>
            <a:custGeom>
              <a:avLst/>
              <a:gdLst>
                <a:gd name="T0" fmla="*/ 3593 w 3594"/>
                <a:gd name="T1" fmla="*/ 2874 h 6719"/>
                <a:gd name="T2" fmla="*/ 3593 w 3594"/>
                <a:gd name="T3" fmla="*/ 2874 h 6719"/>
                <a:gd name="T4" fmla="*/ 3000 w 3594"/>
                <a:gd name="T5" fmla="*/ 625 h 6719"/>
                <a:gd name="T6" fmla="*/ 2250 w 3594"/>
                <a:gd name="T7" fmla="*/ 0 h 6719"/>
                <a:gd name="T8" fmla="*/ 1375 w 3594"/>
                <a:gd name="T9" fmla="*/ 0 h 6719"/>
                <a:gd name="T10" fmla="*/ 625 w 3594"/>
                <a:gd name="T11" fmla="*/ 625 h 6719"/>
                <a:gd name="T12" fmla="*/ 0 w 3594"/>
                <a:gd name="T13" fmla="*/ 2874 h 6719"/>
                <a:gd name="T14" fmla="*/ 125 w 3594"/>
                <a:gd name="T15" fmla="*/ 3249 h 6719"/>
                <a:gd name="T16" fmla="*/ 500 w 3594"/>
                <a:gd name="T17" fmla="*/ 2999 h 6719"/>
                <a:gd name="T18" fmla="*/ 1000 w 3594"/>
                <a:gd name="T19" fmla="*/ 1000 h 6719"/>
                <a:gd name="T20" fmla="*/ 1250 w 3594"/>
                <a:gd name="T21" fmla="*/ 1000 h 6719"/>
                <a:gd name="T22" fmla="*/ 375 w 3594"/>
                <a:gd name="T23" fmla="*/ 4093 h 6719"/>
                <a:gd name="T24" fmla="*/ 1125 w 3594"/>
                <a:gd name="T25" fmla="*/ 4093 h 6719"/>
                <a:gd name="T26" fmla="*/ 1125 w 3594"/>
                <a:gd name="T27" fmla="*/ 6343 h 6719"/>
                <a:gd name="T28" fmla="*/ 1375 w 3594"/>
                <a:gd name="T29" fmla="*/ 6718 h 6719"/>
                <a:gd name="T30" fmla="*/ 1750 w 3594"/>
                <a:gd name="T31" fmla="*/ 6343 h 6719"/>
                <a:gd name="T32" fmla="*/ 1750 w 3594"/>
                <a:gd name="T33" fmla="*/ 4093 h 6719"/>
                <a:gd name="T34" fmla="*/ 2000 w 3594"/>
                <a:gd name="T35" fmla="*/ 4093 h 6719"/>
                <a:gd name="T36" fmla="*/ 2000 w 3594"/>
                <a:gd name="T37" fmla="*/ 6343 h 6719"/>
                <a:gd name="T38" fmla="*/ 2250 w 3594"/>
                <a:gd name="T39" fmla="*/ 6718 h 6719"/>
                <a:gd name="T40" fmla="*/ 2500 w 3594"/>
                <a:gd name="T41" fmla="*/ 6343 h 6719"/>
                <a:gd name="T42" fmla="*/ 2500 w 3594"/>
                <a:gd name="T43" fmla="*/ 4093 h 6719"/>
                <a:gd name="T44" fmla="*/ 3218 w 3594"/>
                <a:gd name="T45" fmla="*/ 4093 h 6719"/>
                <a:gd name="T46" fmla="*/ 2375 w 3594"/>
                <a:gd name="T47" fmla="*/ 1000 h 6719"/>
                <a:gd name="T48" fmla="*/ 2625 w 3594"/>
                <a:gd name="T49" fmla="*/ 1000 h 6719"/>
                <a:gd name="T50" fmla="*/ 3093 w 3594"/>
                <a:gd name="T51" fmla="*/ 2999 h 6719"/>
                <a:gd name="T52" fmla="*/ 3468 w 3594"/>
                <a:gd name="T53" fmla="*/ 3249 h 6719"/>
                <a:gd name="T54" fmla="*/ 3593 w 3594"/>
                <a:gd name="T55" fmla="*/ 2874 h 6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94" h="6719">
                  <a:moveTo>
                    <a:pt x="3593" y="2874"/>
                  </a:moveTo>
                  <a:lnTo>
                    <a:pt x="3593" y="2874"/>
                  </a:lnTo>
                  <a:cubicBezTo>
                    <a:pt x="3000" y="625"/>
                    <a:pt x="3000" y="625"/>
                    <a:pt x="3000" y="625"/>
                  </a:cubicBezTo>
                  <a:cubicBezTo>
                    <a:pt x="2875" y="250"/>
                    <a:pt x="2625" y="0"/>
                    <a:pt x="2250" y="0"/>
                  </a:cubicBezTo>
                  <a:cubicBezTo>
                    <a:pt x="1375" y="0"/>
                    <a:pt x="1375" y="0"/>
                    <a:pt x="1375" y="0"/>
                  </a:cubicBezTo>
                  <a:cubicBezTo>
                    <a:pt x="1000" y="0"/>
                    <a:pt x="750" y="250"/>
                    <a:pt x="625" y="625"/>
                  </a:cubicBezTo>
                  <a:cubicBezTo>
                    <a:pt x="0" y="2874"/>
                    <a:pt x="0" y="2874"/>
                    <a:pt x="0" y="2874"/>
                  </a:cubicBezTo>
                  <a:cubicBezTo>
                    <a:pt x="0" y="2999"/>
                    <a:pt x="0" y="3124"/>
                    <a:pt x="125" y="3249"/>
                  </a:cubicBezTo>
                  <a:cubicBezTo>
                    <a:pt x="250" y="3249"/>
                    <a:pt x="500" y="3124"/>
                    <a:pt x="500" y="2999"/>
                  </a:cubicBezTo>
                  <a:cubicBezTo>
                    <a:pt x="1000" y="1000"/>
                    <a:pt x="1000" y="1000"/>
                    <a:pt x="1000" y="1000"/>
                  </a:cubicBezTo>
                  <a:cubicBezTo>
                    <a:pt x="1250" y="1000"/>
                    <a:pt x="1250" y="1000"/>
                    <a:pt x="1250" y="1000"/>
                  </a:cubicBezTo>
                  <a:cubicBezTo>
                    <a:pt x="375" y="4093"/>
                    <a:pt x="375" y="4093"/>
                    <a:pt x="375" y="4093"/>
                  </a:cubicBezTo>
                  <a:cubicBezTo>
                    <a:pt x="1125" y="4093"/>
                    <a:pt x="1125" y="4093"/>
                    <a:pt x="1125" y="4093"/>
                  </a:cubicBezTo>
                  <a:cubicBezTo>
                    <a:pt x="1125" y="6343"/>
                    <a:pt x="1125" y="6343"/>
                    <a:pt x="1125" y="6343"/>
                  </a:cubicBezTo>
                  <a:cubicBezTo>
                    <a:pt x="1125" y="6468"/>
                    <a:pt x="1250" y="6718"/>
                    <a:pt x="1375" y="6718"/>
                  </a:cubicBezTo>
                  <a:cubicBezTo>
                    <a:pt x="1625" y="6718"/>
                    <a:pt x="1750" y="6468"/>
                    <a:pt x="1750" y="6343"/>
                  </a:cubicBezTo>
                  <a:cubicBezTo>
                    <a:pt x="1750" y="4093"/>
                    <a:pt x="1750" y="4093"/>
                    <a:pt x="1750" y="4093"/>
                  </a:cubicBezTo>
                  <a:cubicBezTo>
                    <a:pt x="2000" y="4093"/>
                    <a:pt x="2000" y="4093"/>
                    <a:pt x="2000" y="4093"/>
                  </a:cubicBezTo>
                  <a:cubicBezTo>
                    <a:pt x="2000" y="6343"/>
                    <a:pt x="2000" y="6343"/>
                    <a:pt x="2000" y="6343"/>
                  </a:cubicBezTo>
                  <a:cubicBezTo>
                    <a:pt x="2000" y="6468"/>
                    <a:pt x="2125" y="6718"/>
                    <a:pt x="2250" y="6718"/>
                  </a:cubicBezTo>
                  <a:cubicBezTo>
                    <a:pt x="2375" y="6718"/>
                    <a:pt x="2500" y="6468"/>
                    <a:pt x="2500" y="6343"/>
                  </a:cubicBezTo>
                  <a:cubicBezTo>
                    <a:pt x="2500" y="4093"/>
                    <a:pt x="2500" y="4093"/>
                    <a:pt x="2500" y="4093"/>
                  </a:cubicBezTo>
                  <a:cubicBezTo>
                    <a:pt x="3218" y="4093"/>
                    <a:pt x="3218" y="4093"/>
                    <a:pt x="3218" y="4093"/>
                  </a:cubicBezTo>
                  <a:cubicBezTo>
                    <a:pt x="2375" y="1000"/>
                    <a:pt x="2375" y="1000"/>
                    <a:pt x="2375" y="1000"/>
                  </a:cubicBezTo>
                  <a:cubicBezTo>
                    <a:pt x="2625" y="1000"/>
                    <a:pt x="2625" y="1000"/>
                    <a:pt x="2625" y="1000"/>
                  </a:cubicBezTo>
                  <a:cubicBezTo>
                    <a:pt x="3093" y="2999"/>
                    <a:pt x="3093" y="2999"/>
                    <a:pt x="3093" y="2999"/>
                  </a:cubicBezTo>
                  <a:cubicBezTo>
                    <a:pt x="3218" y="3124"/>
                    <a:pt x="3343" y="3249"/>
                    <a:pt x="3468" y="3249"/>
                  </a:cubicBezTo>
                  <a:cubicBezTo>
                    <a:pt x="3593" y="3124"/>
                    <a:pt x="3593" y="2999"/>
                    <a:pt x="3593" y="287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prstClr val="black"/>
                </a:solidFill>
                <a:latin typeface="Agency FB" panose="020B0503020202020204" pitchFamily="34" charset="0"/>
                <a:cs typeface="+mn-ea"/>
                <a:sym typeface="+mn-lt"/>
              </a:endParaRPr>
            </a:p>
          </p:txBody>
        </p:sp>
        <p:sp>
          <p:nvSpPr>
            <p:cNvPr id="83" name="Freeform 2"/>
            <p:cNvSpPr>
              <a:spLocks noChangeArrowheads="1"/>
            </p:cNvSpPr>
            <p:nvPr/>
          </p:nvSpPr>
          <p:spPr bwMode="auto">
            <a:xfrm>
              <a:off x="4077494" y="1899920"/>
              <a:ext cx="495300" cy="495300"/>
            </a:xfrm>
            <a:custGeom>
              <a:avLst/>
              <a:gdLst>
                <a:gd name="T0" fmla="*/ 750 w 1376"/>
                <a:gd name="T1" fmla="*/ 1375 h 1376"/>
                <a:gd name="T2" fmla="*/ 750 w 1376"/>
                <a:gd name="T3" fmla="*/ 1375 h 1376"/>
                <a:gd name="T4" fmla="*/ 1375 w 1376"/>
                <a:gd name="T5" fmla="*/ 625 h 1376"/>
                <a:gd name="T6" fmla="*/ 750 w 1376"/>
                <a:gd name="T7" fmla="*/ 0 h 1376"/>
                <a:gd name="T8" fmla="*/ 0 w 1376"/>
                <a:gd name="T9" fmla="*/ 625 h 1376"/>
                <a:gd name="T10" fmla="*/ 750 w 1376"/>
                <a:gd name="T11" fmla="*/ 1375 h 1376"/>
              </a:gdLst>
              <a:ahLst/>
              <a:cxnLst>
                <a:cxn ang="0">
                  <a:pos x="T0" y="T1"/>
                </a:cxn>
                <a:cxn ang="0">
                  <a:pos x="T2" y="T3"/>
                </a:cxn>
                <a:cxn ang="0">
                  <a:pos x="T4" y="T5"/>
                </a:cxn>
                <a:cxn ang="0">
                  <a:pos x="T6" y="T7"/>
                </a:cxn>
                <a:cxn ang="0">
                  <a:pos x="T8" y="T9"/>
                </a:cxn>
                <a:cxn ang="0">
                  <a:pos x="T10" y="T11"/>
                </a:cxn>
              </a:cxnLst>
              <a:rect l="0" t="0" r="r" b="b"/>
              <a:pathLst>
                <a:path w="1376" h="1376">
                  <a:moveTo>
                    <a:pt x="750" y="1375"/>
                  </a:moveTo>
                  <a:lnTo>
                    <a:pt x="750" y="1375"/>
                  </a:lnTo>
                  <a:cubicBezTo>
                    <a:pt x="1125" y="1375"/>
                    <a:pt x="1375" y="1125"/>
                    <a:pt x="1375" y="625"/>
                  </a:cubicBezTo>
                  <a:cubicBezTo>
                    <a:pt x="1375" y="250"/>
                    <a:pt x="1125" y="0"/>
                    <a:pt x="750" y="0"/>
                  </a:cubicBezTo>
                  <a:cubicBezTo>
                    <a:pt x="250" y="0"/>
                    <a:pt x="0" y="250"/>
                    <a:pt x="0" y="625"/>
                  </a:cubicBezTo>
                  <a:cubicBezTo>
                    <a:pt x="0" y="1125"/>
                    <a:pt x="250" y="1375"/>
                    <a:pt x="750" y="137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prstClr val="black"/>
                </a:solidFill>
                <a:latin typeface="Agency FB" panose="020B0503020202020204" pitchFamily="34" charset="0"/>
                <a:cs typeface="+mn-ea"/>
                <a:sym typeface="+mn-lt"/>
              </a:endParaRPr>
            </a:p>
          </p:txBody>
        </p:sp>
      </p:grpSp>
      <p:grpSp>
        <p:nvGrpSpPr>
          <p:cNvPr id="84" name="组合 83"/>
          <p:cNvGrpSpPr/>
          <p:nvPr/>
        </p:nvGrpSpPr>
        <p:grpSpPr>
          <a:xfrm>
            <a:off x="7388550" y="1464673"/>
            <a:ext cx="4295564" cy="1328947"/>
            <a:chOff x="7382087" y="1546553"/>
            <a:chExt cx="4295564" cy="1328947"/>
          </a:xfrm>
        </p:grpSpPr>
        <p:sp>
          <p:nvSpPr>
            <p:cNvPr id="85" name="文本框 84"/>
            <p:cNvSpPr txBox="1"/>
            <p:nvPr/>
          </p:nvSpPr>
          <p:spPr>
            <a:xfrm>
              <a:off x="7382087" y="1546553"/>
              <a:ext cx="1085850" cy="523220"/>
            </a:xfrm>
            <a:prstGeom prst="rect">
              <a:avLst/>
            </a:prstGeom>
            <a:noFill/>
          </p:spPr>
          <p:txBody>
            <a:bodyPr wrap="square" rtlCol="0">
              <a:spAutoFit/>
            </a:bodyPr>
            <a:lstStyle/>
            <a:p>
              <a:r>
                <a:rPr lang="en-US" altLang="zh-CN" sz="2800" b="1" dirty="0">
                  <a:solidFill>
                    <a:srgbClr val="2F728B"/>
                  </a:solidFill>
                  <a:latin typeface="Agency FB" panose="020B0503020202020204" pitchFamily="34" charset="0"/>
                </a:rPr>
                <a:t>77.8</a:t>
              </a:r>
              <a:r>
                <a:rPr lang="en-US" altLang="zh-CN" b="1" dirty="0">
                  <a:solidFill>
                    <a:srgbClr val="2F728B"/>
                  </a:solidFill>
                  <a:latin typeface="Agency FB" panose="020B0503020202020204" pitchFamily="34" charset="0"/>
                </a:rPr>
                <a:t>%</a:t>
              </a:r>
              <a:endParaRPr lang="zh-CN" altLang="en-US" b="1" dirty="0">
                <a:solidFill>
                  <a:srgbClr val="2F728B"/>
                </a:solidFill>
                <a:latin typeface="Agency FB" panose="020B0503020202020204" pitchFamily="34" charset="0"/>
              </a:endParaRPr>
            </a:p>
          </p:txBody>
        </p:sp>
        <p:sp>
          <p:nvSpPr>
            <p:cNvPr id="86" name="文本框 85"/>
            <p:cNvSpPr txBox="1"/>
            <p:nvPr/>
          </p:nvSpPr>
          <p:spPr>
            <a:xfrm>
              <a:off x="7822405" y="2052333"/>
              <a:ext cx="1620957" cy="338554"/>
            </a:xfrm>
            <a:prstGeom prst="rect">
              <a:avLst/>
            </a:prstGeom>
            <a:noFill/>
          </p:spPr>
          <p:txBody>
            <a:bodyPr wrap="none" rtlCol="0">
              <a:spAutoFit/>
            </a:bodyPr>
            <a:lstStyle/>
            <a:p>
              <a:pPr algn="ctr"/>
              <a:r>
                <a:rPr lang="zh-CN" altLang="en-US" sz="1600" b="1" dirty="0" smtClean="0">
                  <a:solidFill>
                    <a:schemeClr val="tx1">
                      <a:lumMod val="75000"/>
                      <a:lumOff val="25000"/>
                    </a:schemeClr>
                  </a:solidFill>
                  <a:latin typeface="Agency FB" panose="020B0503020202020204" pitchFamily="34" charset="0"/>
                  <a:cs typeface="Arial" panose="020B0604020202020204" pitchFamily="34" charset="0"/>
                </a:rPr>
                <a:t>男性占比及原因</a:t>
              </a:r>
              <a:endParaRPr lang="zh-CN" altLang="en-US" sz="1600" b="1" dirty="0">
                <a:solidFill>
                  <a:schemeClr val="tx1">
                    <a:lumMod val="75000"/>
                    <a:lumOff val="25000"/>
                  </a:schemeClr>
                </a:solidFill>
                <a:latin typeface="Agency FB" panose="020B0503020202020204" pitchFamily="34" charset="0"/>
                <a:cs typeface="Arial" panose="020B0604020202020204" pitchFamily="34" charset="0"/>
              </a:endParaRPr>
            </a:p>
          </p:txBody>
        </p:sp>
        <p:sp>
          <p:nvSpPr>
            <p:cNvPr id="87" name="矩形 86"/>
            <p:cNvSpPr/>
            <p:nvPr/>
          </p:nvSpPr>
          <p:spPr>
            <a:xfrm>
              <a:off x="7408029" y="2372798"/>
              <a:ext cx="4269622" cy="502702"/>
            </a:xfrm>
            <a:prstGeom prst="rect">
              <a:avLst/>
            </a:prstGeom>
          </p:spPr>
          <p:txBody>
            <a:bodyPr wrap="square">
              <a:spAutoFit/>
            </a:bodyPr>
            <a:lstStyle/>
            <a:p>
              <a:pPr>
                <a:lnSpc>
                  <a:spcPts val="1600"/>
                </a:lnSpc>
                <a:buClr>
                  <a:srgbClr val="E7E6E6">
                    <a:lumMod val="10000"/>
                  </a:srgbClr>
                </a:buClr>
              </a:pPr>
              <a:r>
                <a:rPr lang="en-US" altLang="zh-CN" sz="1200" dirty="0">
                  <a:solidFill>
                    <a:schemeClr val="tx1">
                      <a:lumMod val="50000"/>
                      <a:lumOff val="50000"/>
                    </a:schemeClr>
                  </a:solidFill>
                </a:rPr>
                <a:t>By faith I mean a vision of good one cherishes and the enthusiasm that pushes one to seek its</a:t>
              </a:r>
            </a:p>
          </p:txBody>
        </p:sp>
      </p:grpSp>
      <p:grpSp>
        <p:nvGrpSpPr>
          <p:cNvPr id="88" name="组合 87"/>
          <p:cNvGrpSpPr/>
          <p:nvPr/>
        </p:nvGrpSpPr>
        <p:grpSpPr>
          <a:xfrm>
            <a:off x="467592" y="3497618"/>
            <a:ext cx="4536318" cy="1247015"/>
            <a:chOff x="753229" y="3593317"/>
            <a:chExt cx="4536318" cy="1247015"/>
          </a:xfrm>
        </p:grpSpPr>
        <p:sp>
          <p:nvSpPr>
            <p:cNvPr id="89" name="文本框 88"/>
            <p:cNvSpPr txBox="1"/>
            <p:nvPr/>
          </p:nvSpPr>
          <p:spPr>
            <a:xfrm>
              <a:off x="4203697" y="3593317"/>
              <a:ext cx="1085850" cy="523220"/>
            </a:xfrm>
            <a:prstGeom prst="rect">
              <a:avLst/>
            </a:prstGeom>
            <a:noFill/>
          </p:spPr>
          <p:txBody>
            <a:bodyPr wrap="square" rtlCol="0">
              <a:spAutoFit/>
            </a:bodyPr>
            <a:lstStyle/>
            <a:p>
              <a:r>
                <a:rPr lang="en-US" altLang="zh-CN" sz="2800" b="1" dirty="0">
                  <a:solidFill>
                    <a:srgbClr val="2EB0A2"/>
                  </a:solidFill>
                  <a:latin typeface="Agency FB" panose="020B0503020202020204" pitchFamily="34" charset="0"/>
                </a:rPr>
                <a:t>22.2</a:t>
              </a:r>
              <a:r>
                <a:rPr lang="en-US" altLang="zh-CN" b="1" dirty="0">
                  <a:solidFill>
                    <a:srgbClr val="2EB0A2"/>
                  </a:solidFill>
                  <a:latin typeface="Agency FB" panose="020B0503020202020204" pitchFamily="34" charset="0"/>
                </a:rPr>
                <a:t>%</a:t>
              </a:r>
              <a:endParaRPr lang="zh-CN" altLang="en-US" b="1" dirty="0">
                <a:solidFill>
                  <a:srgbClr val="2EB0A2"/>
                </a:solidFill>
                <a:latin typeface="Agency FB" panose="020B0503020202020204" pitchFamily="34" charset="0"/>
              </a:endParaRPr>
            </a:p>
          </p:txBody>
        </p:sp>
        <p:sp>
          <p:nvSpPr>
            <p:cNvPr id="90" name="文本框 89"/>
            <p:cNvSpPr txBox="1"/>
            <p:nvPr/>
          </p:nvSpPr>
          <p:spPr>
            <a:xfrm>
              <a:off x="2987518" y="4080890"/>
              <a:ext cx="1620957" cy="338554"/>
            </a:xfrm>
            <a:prstGeom prst="rect">
              <a:avLst/>
            </a:prstGeom>
            <a:noFill/>
          </p:spPr>
          <p:txBody>
            <a:bodyPr wrap="none" rtlCol="0">
              <a:spAutoFit/>
            </a:bodyPr>
            <a:lstStyle/>
            <a:p>
              <a:pPr algn="ctr"/>
              <a:r>
                <a:rPr lang="zh-CN" altLang="en-US" sz="1600" b="1" dirty="0" smtClean="0">
                  <a:solidFill>
                    <a:schemeClr val="tx1">
                      <a:lumMod val="75000"/>
                      <a:lumOff val="25000"/>
                    </a:schemeClr>
                  </a:solidFill>
                  <a:latin typeface="Agency FB" panose="020B0503020202020204" pitchFamily="34" charset="0"/>
                  <a:cs typeface="Arial" panose="020B0604020202020204" pitchFamily="34" charset="0"/>
                </a:rPr>
                <a:t>女性占比及原因</a:t>
              </a:r>
              <a:endParaRPr lang="zh-CN" altLang="en-US" sz="1600" b="1" dirty="0">
                <a:solidFill>
                  <a:schemeClr val="tx1">
                    <a:lumMod val="75000"/>
                    <a:lumOff val="25000"/>
                  </a:schemeClr>
                </a:solidFill>
                <a:latin typeface="Agency FB" panose="020B0503020202020204" pitchFamily="34" charset="0"/>
                <a:cs typeface="Arial" panose="020B0604020202020204" pitchFamily="34" charset="0"/>
              </a:endParaRPr>
            </a:p>
          </p:txBody>
        </p:sp>
        <p:sp>
          <p:nvSpPr>
            <p:cNvPr id="91" name="矩形 90"/>
            <p:cNvSpPr/>
            <p:nvPr/>
          </p:nvSpPr>
          <p:spPr>
            <a:xfrm>
              <a:off x="753229" y="4337630"/>
              <a:ext cx="4269622" cy="502702"/>
            </a:xfrm>
            <a:prstGeom prst="rect">
              <a:avLst/>
            </a:prstGeom>
          </p:spPr>
          <p:txBody>
            <a:bodyPr wrap="square">
              <a:spAutoFit/>
            </a:bodyPr>
            <a:lstStyle/>
            <a:p>
              <a:pPr algn="r">
                <a:lnSpc>
                  <a:spcPts val="1600"/>
                </a:lnSpc>
                <a:buClr>
                  <a:srgbClr val="E7E6E6">
                    <a:lumMod val="10000"/>
                  </a:srgbClr>
                </a:buClr>
              </a:pPr>
              <a:r>
                <a:rPr lang="en-US" altLang="zh-CN" sz="1200" dirty="0">
                  <a:solidFill>
                    <a:schemeClr val="tx1">
                      <a:lumMod val="50000"/>
                      <a:lumOff val="50000"/>
                    </a:schemeClr>
                  </a:solidFill>
                </a:rPr>
                <a:t>By faith I mean a vision of good one cherishes and the enthusiasm that pushes one to seek its</a:t>
              </a:r>
            </a:p>
          </p:txBody>
        </p:sp>
      </p:grpSp>
      <p:sp>
        <p:nvSpPr>
          <p:cNvPr id="92" name="椭圆 91"/>
          <p:cNvSpPr/>
          <p:nvPr/>
        </p:nvSpPr>
        <p:spPr>
          <a:xfrm>
            <a:off x="6659528" y="3680951"/>
            <a:ext cx="439445" cy="439445"/>
          </a:xfrm>
          <a:prstGeom prst="ellipse">
            <a:avLst/>
          </a:prstGeom>
          <a:solidFill>
            <a:srgbClr val="649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5400589" y="2464588"/>
            <a:ext cx="198632" cy="198632"/>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435952" y="5229897"/>
            <a:ext cx="11463867" cy="1014558"/>
            <a:chOff x="406400" y="5085817"/>
            <a:chExt cx="11463867" cy="1014558"/>
          </a:xfrm>
        </p:grpSpPr>
        <p:sp>
          <p:nvSpPr>
            <p:cNvPr id="2" name="矩形 1"/>
            <p:cNvSpPr/>
            <p:nvPr/>
          </p:nvSpPr>
          <p:spPr>
            <a:xfrm>
              <a:off x="406400" y="5085817"/>
              <a:ext cx="11463867" cy="1012495"/>
            </a:xfrm>
            <a:prstGeom prst="rect">
              <a:avLst/>
            </a:prstGeom>
            <a:solidFill>
              <a:srgbClr val="2EB0A2">
                <a:alpha val="57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文本框 93"/>
            <p:cNvSpPr txBox="1"/>
            <p:nvPr/>
          </p:nvSpPr>
          <p:spPr>
            <a:xfrm>
              <a:off x="726014" y="5120302"/>
              <a:ext cx="3467616" cy="584775"/>
            </a:xfrm>
            <a:prstGeom prst="rect">
              <a:avLst/>
            </a:prstGeom>
            <a:noFill/>
          </p:spPr>
          <p:txBody>
            <a:bodyPr wrap="none" rtlCol="0">
              <a:spAutoFit/>
            </a:bodyPr>
            <a:lstStyle/>
            <a:p>
              <a:pPr algn="ctr"/>
              <a:r>
                <a:rPr lang="zh-CN" altLang="en-US" sz="3200" b="1" dirty="0" smtClean="0">
                  <a:solidFill>
                    <a:schemeClr val="bg1"/>
                  </a:solidFill>
                  <a:latin typeface="Agency FB" panose="020B0503020202020204" pitchFamily="34" charset="0"/>
                  <a:cs typeface="Arial" panose="020B0604020202020204" pitchFamily="34" charset="0"/>
                </a:rPr>
                <a:t>产品使用性别占比</a:t>
              </a:r>
              <a:endParaRPr lang="zh-CN" altLang="en-US" sz="3200" b="1" dirty="0">
                <a:solidFill>
                  <a:schemeClr val="bg1"/>
                </a:solidFill>
                <a:latin typeface="Agency FB" panose="020B0503020202020204" pitchFamily="34" charset="0"/>
                <a:cs typeface="Arial" panose="020B0604020202020204" pitchFamily="34" charset="0"/>
              </a:endParaRPr>
            </a:p>
          </p:txBody>
        </p:sp>
        <p:sp>
          <p:nvSpPr>
            <p:cNvPr id="95" name="矩形 94"/>
            <p:cNvSpPr/>
            <p:nvPr/>
          </p:nvSpPr>
          <p:spPr>
            <a:xfrm>
              <a:off x="726014" y="5597673"/>
              <a:ext cx="11144253" cy="502702"/>
            </a:xfrm>
            <a:prstGeom prst="rect">
              <a:avLst/>
            </a:prstGeom>
          </p:spPr>
          <p:txBody>
            <a:bodyPr wrap="square">
              <a:spAutoFit/>
            </a:bodyPr>
            <a:lstStyle/>
            <a:p>
              <a:pPr>
                <a:lnSpc>
                  <a:spcPts val="1600"/>
                </a:lnSpc>
                <a:buClr>
                  <a:srgbClr val="E7E6E6">
                    <a:lumMod val="10000"/>
                  </a:srgbClr>
                </a:buClr>
              </a:pPr>
              <a:r>
                <a:rPr lang="en-US" altLang="zh-CN" sz="1200" dirty="0">
                  <a:solidFill>
                    <a:schemeClr val="bg1"/>
                  </a:solidFill>
                </a:rPr>
                <a:t>By faith I mean a vision of good one cherishes and the enthusiasm that pushes one to seek its fulfillment regardless of obstacles. By faith I mean a vision of good one cherishes and the enthusiasm that pushes one to</a:t>
              </a:r>
            </a:p>
          </p:txBody>
        </p:sp>
      </p:grpSp>
    </p:spTree>
    <p:extLst>
      <p:ext uri="{BB962C8B-B14F-4D97-AF65-F5344CB8AC3E}">
        <p14:creationId xmlns:p14="http://schemas.microsoft.com/office/powerpoint/2010/main" val="3401742315"/>
      </p:ext>
    </p:extLst>
  </p:cSld>
  <p:clrMapOvr>
    <a:masterClrMapping/>
  </p:clrMapOvr>
  <p:transition spd="slow" advTm="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500" fill="hold"/>
                                        <p:tgtEl>
                                          <p:spTgt spid="52"/>
                                        </p:tgtEl>
                                        <p:attrNameLst>
                                          <p:attrName>ppt_w</p:attrName>
                                        </p:attrNameLst>
                                      </p:cBhvr>
                                      <p:tavLst>
                                        <p:tav tm="0">
                                          <p:val>
                                            <p:fltVal val="0"/>
                                          </p:val>
                                        </p:tav>
                                        <p:tav tm="100000">
                                          <p:val>
                                            <p:strVal val="#ppt_w"/>
                                          </p:val>
                                        </p:tav>
                                      </p:tavLst>
                                    </p:anim>
                                    <p:anim calcmode="lin" valueType="num">
                                      <p:cBhvr>
                                        <p:cTn id="8" dur="500" fill="hold"/>
                                        <p:tgtEl>
                                          <p:spTgt spid="52"/>
                                        </p:tgtEl>
                                        <p:attrNameLst>
                                          <p:attrName>ppt_h</p:attrName>
                                        </p:attrNameLst>
                                      </p:cBhvr>
                                      <p:tavLst>
                                        <p:tav tm="0">
                                          <p:val>
                                            <p:fltVal val="0"/>
                                          </p:val>
                                        </p:tav>
                                        <p:tav tm="100000">
                                          <p:val>
                                            <p:strVal val="#ppt_h"/>
                                          </p:val>
                                        </p:tav>
                                      </p:tavLst>
                                    </p:anim>
                                    <p:animEffect transition="in" filter="fade">
                                      <p:cBhvr>
                                        <p:cTn id="9" dur="500"/>
                                        <p:tgtEl>
                                          <p:spTgt spid="5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54"/>
                                        </p:tgtEl>
                                        <p:attrNameLst>
                                          <p:attrName>style.visibility</p:attrName>
                                        </p:attrNameLst>
                                      </p:cBhvr>
                                      <p:to>
                                        <p:strVal val="visible"/>
                                      </p:to>
                                    </p:set>
                                    <p:anim calcmode="lin" valueType="num">
                                      <p:cBhvr>
                                        <p:cTn id="13" dur="500" fill="hold"/>
                                        <p:tgtEl>
                                          <p:spTgt spid="54"/>
                                        </p:tgtEl>
                                        <p:attrNameLst>
                                          <p:attrName>ppt_w</p:attrName>
                                        </p:attrNameLst>
                                      </p:cBhvr>
                                      <p:tavLst>
                                        <p:tav tm="0">
                                          <p:val>
                                            <p:fltVal val="0"/>
                                          </p:val>
                                        </p:tav>
                                        <p:tav tm="100000">
                                          <p:val>
                                            <p:strVal val="#ppt_w"/>
                                          </p:val>
                                        </p:tav>
                                      </p:tavLst>
                                    </p:anim>
                                    <p:anim calcmode="lin" valueType="num">
                                      <p:cBhvr>
                                        <p:cTn id="14" dur="500" fill="hold"/>
                                        <p:tgtEl>
                                          <p:spTgt spid="54"/>
                                        </p:tgtEl>
                                        <p:attrNameLst>
                                          <p:attrName>ppt_h</p:attrName>
                                        </p:attrNameLst>
                                      </p:cBhvr>
                                      <p:tavLst>
                                        <p:tav tm="0">
                                          <p:val>
                                            <p:fltVal val="0"/>
                                          </p:val>
                                        </p:tav>
                                        <p:tav tm="100000">
                                          <p:val>
                                            <p:strVal val="#ppt_h"/>
                                          </p:val>
                                        </p:tav>
                                      </p:tavLst>
                                    </p:anim>
                                    <p:animEffect transition="in" filter="fade">
                                      <p:cBhvr>
                                        <p:cTn id="15" dur="500"/>
                                        <p:tgtEl>
                                          <p:spTgt spid="54"/>
                                        </p:tgtEl>
                                      </p:cBhvr>
                                    </p:animEffect>
                                  </p:childTnLst>
                                </p:cTn>
                              </p:par>
                            </p:childTnLst>
                          </p:cTn>
                        </p:par>
                        <p:par>
                          <p:cTn id="16" fill="hold">
                            <p:stCondLst>
                              <p:cond delay="1000"/>
                            </p:stCondLst>
                            <p:childTnLst>
                              <p:par>
                                <p:cTn id="17" presetID="22" presetClass="entr" presetSubtype="1" fill="hold" nodeType="after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wipe(up)">
                                      <p:cBhvr>
                                        <p:cTn id="19" dur="500"/>
                                        <p:tgtEl>
                                          <p:spTgt spid="84"/>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53"/>
                                        </p:tgtEl>
                                        <p:attrNameLst>
                                          <p:attrName>style.visibility</p:attrName>
                                        </p:attrNameLst>
                                      </p:cBhvr>
                                      <p:to>
                                        <p:strVal val="visible"/>
                                      </p:to>
                                    </p:set>
                                    <p:anim calcmode="lin" valueType="num">
                                      <p:cBhvr>
                                        <p:cTn id="23" dur="500" fill="hold"/>
                                        <p:tgtEl>
                                          <p:spTgt spid="53"/>
                                        </p:tgtEl>
                                        <p:attrNameLst>
                                          <p:attrName>ppt_w</p:attrName>
                                        </p:attrNameLst>
                                      </p:cBhvr>
                                      <p:tavLst>
                                        <p:tav tm="0">
                                          <p:val>
                                            <p:fltVal val="0"/>
                                          </p:val>
                                        </p:tav>
                                        <p:tav tm="100000">
                                          <p:val>
                                            <p:strVal val="#ppt_w"/>
                                          </p:val>
                                        </p:tav>
                                      </p:tavLst>
                                    </p:anim>
                                    <p:anim calcmode="lin" valueType="num">
                                      <p:cBhvr>
                                        <p:cTn id="24" dur="500" fill="hold"/>
                                        <p:tgtEl>
                                          <p:spTgt spid="53"/>
                                        </p:tgtEl>
                                        <p:attrNameLst>
                                          <p:attrName>ppt_h</p:attrName>
                                        </p:attrNameLst>
                                      </p:cBhvr>
                                      <p:tavLst>
                                        <p:tav tm="0">
                                          <p:val>
                                            <p:fltVal val="0"/>
                                          </p:val>
                                        </p:tav>
                                        <p:tav tm="100000">
                                          <p:val>
                                            <p:strVal val="#ppt_h"/>
                                          </p:val>
                                        </p:tav>
                                      </p:tavLst>
                                    </p:anim>
                                    <p:animEffect transition="in" filter="fade">
                                      <p:cBhvr>
                                        <p:cTn id="25" dur="500"/>
                                        <p:tgtEl>
                                          <p:spTgt spid="53"/>
                                        </p:tgtEl>
                                      </p:cBhvr>
                                    </p:animEffect>
                                  </p:childTnLst>
                                </p:cTn>
                              </p:par>
                            </p:childTnLst>
                          </p:cTn>
                        </p:par>
                        <p:par>
                          <p:cTn id="26" fill="hold">
                            <p:stCondLst>
                              <p:cond delay="2000"/>
                            </p:stCondLst>
                            <p:childTnLst>
                              <p:par>
                                <p:cTn id="27" presetID="53" presetClass="entr" presetSubtype="16" fill="hold" nodeType="afterEffect">
                                  <p:stCondLst>
                                    <p:cond delay="0"/>
                                  </p:stCondLst>
                                  <p:childTnLst>
                                    <p:set>
                                      <p:cBhvr>
                                        <p:cTn id="28" dur="1" fill="hold">
                                          <p:stCondLst>
                                            <p:cond delay="0"/>
                                          </p:stCondLst>
                                        </p:cTn>
                                        <p:tgtEl>
                                          <p:spTgt spid="81"/>
                                        </p:tgtEl>
                                        <p:attrNameLst>
                                          <p:attrName>style.visibility</p:attrName>
                                        </p:attrNameLst>
                                      </p:cBhvr>
                                      <p:to>
                                        <p:strVal val="visible"/>
                                      </p:to>
                                    </p:set>
                                    <p:anim calcmode="lin" valueType="num">
                                      <p:cBhvr>
                                        <p:cTn id="29" dur="500" fill="hold"/>
                                        <p:tgtEl>
                                          <p:spTgt spid="81"/>
                                        </p:tgtEl>
                                        <p:attrNameLst>
                                          <p:attrName>ppt_w</p:attrName>
                                        </p:attrNameLst>
                                      </p:cBhvr>
                                      <p:tavLst>
                                        <p:tav tm="0">
                                          <p:val>
                                            <p:fltVal val="0"/>
                                          </p:val>
                                        </p:tav>
                                        <p:tav tm="100000">
                                          <p:val>
                                            <p:strVal val="#ppt_w"/>
                                          </p:val>
                                        </p:tav>
                                      </p:tavLst>
                                    </p:anim>
                                    <p:anim calcmode="lin" valueType="num">
                                      <p:cBhvr>
                                        <p:cTn id="30" dur="500" fill="hold"/>
                                        <p:tgtEl>
                                          <p:spTgt spid="81"/>
                                        </p:tgtEl>
                                        <p:attrNameLst>
                                          <p:attrName>ppt_h</p:attrName>
                                        </p:attrNameLst>
                                      </p:cBhvr>
                                      <p:tavLst>
                                        <p:tav tm="0">
                                          <p:val>
                                            <p:fltVal val="0"/>
                                          </p:val>
                                        </p:tav>
                                        <p:tav tm="100000">
                                          <p:val>
                                            <p:strVal val="#ppt_h"/>
                                          </p:val>
                                        </p:tav>
                                      </p:tavLst>
                                    </p:anim>
                                    <p:animEffect transition="in" filter="fade">
                                      <p:cBhvr>
                                        <p:cTn id="31" dur="500"/>
                                        <p:tgtEl>
                                          <p:spTgt spid="81"/>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88"/>
                                        </p:tgtEl>
                                        <p:attrNameLst>
                                          <p:attrName>style.visibility</p:attrName>
                                        </p:attrNameLst>
                                      </p:cBhvr>
                                      <p:to>
                                        <p:strVal val="visible"/>
                                      </p:to>
                                    </p:set>
                                    <p:animEffect transition="in" filter="wipe(up)">
                                      <p:cBhvr>
                                        <p:cTn id="35" dur="500"/>
                                        <p:tgtEl>
                                          <p:spTgt spid="88"/>
                                        </p:tgtEl>
                                      </p:cBhvr>
                                    </p:animEffect>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93"/>
                                        </p:tgtEl>
                                        <p:attrNameLst>
                                          <p:attrName>style.visibility</p:attrName>
                                        </p:attrNameLst>
                                      </p:cBhvr>
                                      <p:to>
                                        <p:strVal val="visible"/>
                                      </p:to>
                                    </p:set>
                                    <p:anim calcmode="lin" valueType="num">
                                      <p:cBhvr>
                                        <p:cTn id="39" dur="500" fill="hold"/>
                                        <p:tgtEl>
                                          <p:spTgt spid="93"/>
                                        </p:tgtEl>
                                        <p:attrNameLst>
                                          <p:attrName>ppt_w</p:attrName>
                                        </p:attrNameLst>
                                      </p:cBhvr>
                                      <p:tavLst>
                                        <p:tav tm="0">
                                          <p:val>
                                            <p:fltVal val="0"/>
                                          </p:val>
                                        </p:tav>
                                        <p:tav tm="100000">
                                          <p:val>
                                            <p:strVal val="#ppt_w"/>
                                          </p:val>
                                        </p:tav>
                                      </p:tavLst>
                                    </p:anim>
                                    <p:anim calcmode="lin" valueType="num">
                                      <p:cBhvr>
                                        <p:cTn id="40" dur="500" fill="hold"/>
                                        <p:tgtEl>
                                          <p:spTgt spid="93"/>
                                        </p:tgtEl>
                                        <p:attrNameLst>
                                          <p:attrName>ppt_h</p:attrName>
                                        </p:attrNameLst>
                                      </p:cBhvr>
                                      <p:tavLst>
                                        <p:tav tm="0">
                                          <p:val>
                                            <p:fltVal val="0"/>
                                          </p:val>
                                        </p:tav>
                                        <p:tav tm="100000">
                                          <p:val>
                                            <p:strVal val="#ppt_h"/>
                                          </p:val>
                                        </p:tav>
                                      </p:tavLst>
                                    </p:anim>
                                    <p:animEffect transition="in" filter="fade">
                                      <p:cBhvr>
                                        <p:cTn id="41" dur="500"/>
                                        <p:tgtEl>
                                          <p:spTgt spid="93"/>
                                        </p:tgtEl>
                                      </p:cBhvr>
                                    </p:animEffect>
                                  </p:childTnLst>
                                </p:cTn>
                              </p:par>
                            </p:childTnLst>
                          </p:cTn>
                        </p:par>
                        <p:par>
                          <p:cTn id="42" fill="hold">
                            <p:stCondLst>
                              <p:cond delay="3500"/>
                            </p:stCondLst>
                            <p:childTnLst>
                              <p:par>
                                <p:cTn id="43" presetID="53" presetClass="entr" presetSubtype="16" fill="hold" grpId="0" nodeType="afterEffect">
                                  <p:stCondLst>
                                    <p:cond delay="0"/>
                                  </p:stCondLst>
                                  <p:childTnLst>
                                    <p:set>
                                      <p:cBhvr>
                                        <p:cTn id="44" dur="1" fill="hold">
                                          <p:stCondLst>
                                            <p:cond delay="0"/>
                                          </p:stCondLst>
                                        </p:cTn>
                                        <p:tgtEl>
                                          <p:spTgt spid="92"/>
                                        </p:tgtEl>
                                        <p:attrNameLst>
                                          <p:attrName>style.visibility</p:attrName>
                                        </p:attrNameLst>
                                      </p:cBhvr>
                                      <p:to>
                                        <p:strVal val="visible"/>
                                      </p:to>
                                    </p:set>
                                    <p:anim calcmode="lin" valueType="num">
                                      <p:cBhvr>
                                        <p:cTn id="45" dur="500" fill="hold"/>
                                        <p:tgtEl>
                                          <p:spTgt spid="92"/>
                                        </p:tgtEl>
                                        <p:attrNameLst>
                                          <p:attrName>ppt_w</p:attrName>
                                        </p:attrNameLst>
                                      </p:cBhvr>
                                      <p:tavLst>
                                        <p:tav tm="0">
                                          <p:val>
                                            <p:fltVal val="0"/>
                                          </p:val>
                                        </p:tav>
                                        <p:tav tm="100000">
                                          <p:val>
                                            <p:strVal val="#ppt_w"/>
                                          </p:val>
                                        </p:tav>
                                      </p:tavLst>
                                    </p:anim>
                                    <p:anim calcmode="lin" valueType="num">
                                      <p:cBhvr>
                                        <p:cTn id="46" dur="500" fill="hold"/>
                                        <p:tgtEl>
                                          <p:spTgt spid="92"/>
                                        </p:tgtEl>
                                        <p:attrNameLst>
                                          <p:attrName>ppt_h</p:attrName>
                                        </p:attrNameLst>
                                      </p:cBhvr>
                                      <p:tavLst>
                                        <p:tav tm="0">
                                          <p:val>
                                            <p:fltVal val="0"/>
                                          </p:val>
                                        </p:tav>
                                        <p:tav tm="100000">
                                          <p:val>
                                            <p:strVal val="#ppt_h"/>
                                          </p:val>
                                        </p:tav>
                                      </p:tavLst>
                                    </p:anim>
                                    <p:animEffect transition="in" filter="fade">
                                      <p:cBhvr>
                                        <p:cTn id="47" dur="500"/>
                                        <p:tgtEl>
                                          <p:spTgt spid="92"/>
                                        </p:tgtEl>
                                      </p:cBhvr>
                                    </p:animEffect>
                                  </p:childTnLst>
                                </p:cTn>
                              </p:par>
                            </p:childTnLst>
                          </p:cTn>
                        </p:par>
                        <p:par>
                          <p:cTn id="48" fill="hold">
                            <p:stCondLst>
                              <p:cond delay="4000"/>
                            </p:stCondLst>
                            <p:childTnLst>
                              <p:par>
                                <p:cTn id="49" presetID="22" presetClass="entr" presetSubtype="8" fill="hold" nodeType="after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wipe(left)">
                                      <p:cBhvr>
                                        <p:cTn id="5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92" grpId="0" animBg="1"/>
      <p:bldP spid="9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hidden="1"/>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8" name="椭圆 17">
            <a:extLst>
              <a:ext uri="{FF2B5EF4-FFF2-40B4-BE49-F238E27FC236}">
                <a16:creationId xmlns="" xmlns:a16="http://schemas.microsoft.com/office/drawing/2014/main" id="{AD4A0C5B-E2C7-483A-9A7D-3720AD203B45}"/>
              </a:ext>
            </a:extLst>
          </p:cNvPr>
          <p:cNvSpPr/>
          <p:nvPr/>
        </p:nvSpPr>
        <p:spPr>
          <a:xfrm>
            <a:off x="9953384" y="1155788"/>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 xmlns:a16="http://schemas.microsoft.com/office/drawing/2014/main" id="{28C81CCB-B908-45B2-8298-3AAD6380D7A4}"/>
              </a:ext>
            </a:extLst>
          </p:cNvPr>
          <p:cNvGrpSpPr/>
          <p:nvPr/>
        </p:nvGrpSpPr>
        <p:grpSpPr>
          <a:xfrm>
            <a:off x="4527894" y="985194"/>
            <a:ext cx="3667126" cy="3647238"/>
            <a:chOff x="2699658" y="-921225"/>
            <a:chExt cx="8091720" cy="8047838"/>
          </a:xfrm>
        </p:grpSpPr>
        <p:sp>
          <p:nvSpPr>
            <p:cNvPr id="5" name="椭圆 4">
              <a:extLst>
                <a:ext uri="{FF2B5EF4-FFF2-40B4-BE49-F238E27FC236}">
                  <a16:creationId xmlns="" xmlns:a16="http://schemas.microsoft.com/office/drawing/2014/main" id="{CE4C9D64-2C5D-4EF7-B52A-52A7C9D872F3}"/>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 xmlns:a16="http://schemas.microsoft.com/office/drawing/2014/main" id="{E0B69586-9C13-44B5-8C41-3946DC63C2E4}"/>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 xmlns:a16="http://schemas.microsoft.com/office/drawing/2014/main" id="{985E5D6B-4679-450F-9CC6-CA83FC748D74}"/>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 xmlns:a16="http://schemas.microsoft.com/office/drawing/2014/main" id="{E27F9159-49A4-40F5-923F-593BE288E036}"/>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 xmlns:a16="http://schemas.microsoft.com/office/drawing/2014/main" id="{32ACE0DD-ADD6-4700-A8D0-D7284F43ADE0}"/>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椭圆 11">
            <a:extLst>
              <a:ext uri="{FF2B5EF4-FFF2-40B4-BE49-F238E27FC236}">
                <a16:creationId xmlns="" xmlns:a16="http://schemas.microsoft.com/office/drawing/2014/main" id="{C0D44AB7-B14C-4FD5-B5AC-1D94E7637BB4}"/>
              </a:ext>
            </a:extLst>
          </p:cNvPr>
          <p:cNvSpPr/>
          <p:nvPr/>
        </p:nvSpPr>
        <p:spPr>
          <a:xfrm>
            <a:off x="2196201" y="1573711"/>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 xmlns:a16="http://schemas.microsoft.com/office/drawing/2014/main" id="{28094796-58B0-423C-89F2-4CC3C40CECDB}"/>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 xmlns:a16="http://schemas.microsoft.com/office/drawing/2014/main" id="{F1BCE231-EBDC-4718-98EC-C981670FFDB4}"/>
              </a:ext>
            </a:extLst>
          </p:cNvPr>
          <p:cNvSpPr txBox="1"/>
          <p:nvPr/>
        </p:nvSpPr>
        <p:spPr>
          <a:xfrm>
            <a:off x="5796299" y="1916403"/>
            <a:ext cx="1221809" cy="2215991"/>
          </a:xfrm>
          <a:prstGeom prst="rect">
            <a:avLst/>
          </a:prstGeom>
          <a:noFill/>
        </p:spPr>
        <p:txBody>
          <a:bodyPr wrap="none" rtlCol="0">
            <a:spAutoFit/>
          </a:bodyPr>
          <a:lstStyle/>
          <a:p>
            <a:r>
              <a:rPr lang="en-US" altLang="zh-CN" sz="13800" dirty="0">
                <a:solidFill>
                  <a:schemeClr val="bg1"/>
                </a:solidFill>
                <a:latin typeface="微软雅黑" panose="020B0503020204020204" pitchFamily="34" charset="-122"/>
                <a:ea typeface="微软雅黑" panose="020B0503020204020204" pitchFamily="34" charset="-122"/>
              </a:rPr>
              <a:t>4</a:t>
            </a:r>
            <a:endParaRPr lang="zh-CN" altLang="en-US" sz="13800" dirty="0">
              <a:solidFill>
                <a:schemeClr val="bg1"/>
              </a:solidFill>
              <a:latin typeface="微软雅黑" panose="020B0503020204020204" pitchFamily="34" charset="-122"/>
              <a:ea typeface="微软雅黑" panose="020B0503020204020204" pitchFamily="34" charset="-122"/>
            </a:endParaRPr>
          </a:p>
        </p:txBody>
      </p:sp>
      <p:sp>
        <p:nvSpPr>
          <p:cNvPr id="20" name="矩形 15">
            <a:extLst>
              <a:ext uri="{FF2B5EF4-FFF2-40B4-BE49-F238E27FC236}">
                <a16:creationId xmlns="" xmlns:a16="http://schemas.microsoft.com/office/drawing/2014/main" id="{15C51913-EA8B-4720-A526-9FB0720F8980}"/>
              </a:ext>
            </a:extLst>
          </p:cNvPr>
          <p:cNvSpPr>
            <a:spLocks noChangeArrowheads="1"/>
          </p:cNvSpPr>
          <p:nvPr/>
        </p:nvSpPr>
        <p:spPr bwMode="auto">
          <a:xfrm>
            <a:off x="5722400" y="4818987"/>
            <a:ext cx="1369606" cy="438582"/>
          </a:xfrm>
          <a:prstGeom prst="rect">
            <a:avLst/>
          </a:prstGeom>
          <a:noFill/>
          <a:ln w="9525">
            <a:noFill/>
            <a:miter lim="800000"/>
            <a:headEnd/>
            <a:tailEnd/>
          </a:ln>
        </p:spPr>
        <p:txBody>
          <a:bodyPr wrap="none" lIns="68580" tIns="34290" rIns="68580" bIns="34290">
            <a:spAutoFit/>
          </a:bodyPr>
          <a:lstStyle/>
          <a:p>
            <a:pPr lvl="0"/>
            <a:r>
              <a:rPr lang="zh-CN" altLang="en-US" sz="2400" dirty="0">
                <a:solidFill>
                  <a:srgbClr val="436982"/>
                </a:solidFill>
                <a:latin typeface="微软雅黑" pitchFamily="34" charset="-122"/>
                <a:ea typeface="微软雅黑" pitchFamily="34" charset="-122"/>
              </a:rPr>
              <a:t>工作评价</a:t>
            </a:r>
            <a:endParaRPr lang="zh-CN" altLang="zh-CN" sz="2400" dirty="0">
              <a:solidFill>
                <a:srgbClr val="436982"/>
              </a:solidFill>
              <a:latin typeface="微软雅黑" pitchFamily="34" charset="-122"/>
              <a:ea typeface="微软雅黑" pitchFamily="34" charset="-122"/>
            </a:endParaRPr>
          </a:p>
        </p:txBody>
      </p:sp>
      <p:sp>
        <p:nvSpPr>
          <p:cNvPr id="21" name="矩形 18">
            <a:extLst>
              <a:ext uri="{FF2B5EF4-FFF2-40B4-BE49-F238E27FC236}">
                <a16:creationId xmlns="" xmlns:a16="http://schemas.microsoft.com/office/drawing/2014/main" id="{0754F5AA-0D63-4064-BDC9-D3779EB072D3}"/>
              </a:ext>
            </a:extLst>
          </p:cNvPr>
          <p:cNvSpPr>
            <a:spLocks noChangeArrowheads="1"/>
          </p:cNvSpPr>
          <p:nvPr/>
        </p:nvSpPr>
        <p:spPr bwMode="auto">
          <a:xfrm>
            <a:off x="4016386" y="5450045"/>
            <a:ext cx="4637354" cy="353687"/>
          </a:xfrm>
          <a:prstGeom prst="rect">
            <a:avLst/>
          </a:prstGeom>
          <a:noFill/>
          <a:ln w="9525">
            <a:noFill/>
            <a:miter lim="800000"/>
            <a:headEnd/>
            <a:tailEnd/>
          </a:ln>
        </p:spPr>
        <p:txBody>
          <a:bodyPr wrap="square" lIns="0" tIns="0" rIns="0" bIns="0">
            <a:spAutoFit/>
          </a:bodyPr>
          <a:lstStyle/>
          <a:p>
            <a:pPr algn="ctr" defTabSz="912019">
              <a:lnSpc>
                <a:spcPct val="120000"/>
              </a:lnSpc>
              <a:spcBef>
                <a:spcPct val="20000"/>
              </a:spcBef>
            </a:pPr>
            <a:r>
              <a:rPr lang="zh-CN" altLang="en-US" sz="1000" dirty="0">
                <a:solidFill>
                  <a:schemeClr val="bg2">
                    <a:lumMod val="50000"/>
                  </a:schemeClr>
                </a:solidFill>
                <a:latin typeface="微软雅黑" pitchFamily="34" charset="-122"/>
                <a:ea typeface="微软雅黑" pitchFamily="34" charset="-122"/>
                <a:sym typeface="Arial" charset="0"/>
              </a:rPr>
              <a:t>单击此处编辑您要的内容，建议您在展示时采用微软雅黑字体，本模版所有图形线条及其相应素材均可自由编辑、改色、替换。</a:t>
            </a:r>
            <a:endParaRPr lang="en-US" altLang="zh-CN" sz="1000" dirty="0">
              <a:solidFill>
                <a:schemeClr val="bg2">
                  <a:lumMod val="50000"/>
                </a:schemeClr>
              </a:solidFill>
              <a:latin typeface="微软雅黑" pitchFamily="34" charset="-122"/>
              <a:ea typeface="微软雅黑" pitchFamily="34" charset="-122"/>
              <a:sym typeface="Arial" charset="0"/>
            </a:endParaRPr>
          </a:p>
        </p:txBody>
      </p:sp>
      <p:sp>
        <p:nvSpPr>
          <p:cNvPr id="22" name="椭圆 21">
            <a:extLst>
              <a:ext uri="{FF2B5EF4-FFF2-40B4-BE49-F238E27FC236}">
                <a16:creationId xmlns="" xmlns:a16="http://schemas.microsoft.com/office/drawing/2014/main" id="{1BE91D20-249F-456F-82DC-A72C93B1F921}"/>
              </a:ext>
            </a:extLst>
          </p:cNvPr>
          <p:cNvSpPr/>
          <p:nvPr/>
        </p:nvSpPr>
        <p:spPr>
          <a:xfrm>
            <a:off x="9870328" y="4279788"/>
            <a:ext cx="1170257" cy="1170257"/>
          </a:xfrm>
          <a:prstGeom prst="ellipse">
            <a:avLst/>
          </a:prstGeom>
          <a:pattFill prst="wdDn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99335132"/>
      </p:ext>
    </p:extLst>
  </p:cSld>
  <p:clrMapOvr>
    <a:masterClrMapping/>
  </p:clrMapOvr>
  <p:transition spd="slow" advTm="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Effect transition="in" filter="fade">
                                      <p:cBhvr>
                                        <p:cTn id="15" dur="500"/>
                                        <p:tgtEl>
                                          <p:spTgt spid="12"/>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500" fill="hold"/>
                                        <p:tgtEl>
                                          <p:spTgt spid="22"/>
                                        </p:tgtEl>
                                        <p:attrNameLst>
                                          <p:attrName>ppt_w</p:attrName>
                                        </p:attrNameLst>
                                      </p:cBhvr>
                                      <p:tavLst>
                                        <p:tav tm="0">
                                          <p:val>
                                            <p:fltVal val="0"/>
                                          </p:val>
                                        </p:tav>
                                        <p:tav tm="100000">
                                          <p:val>
                                            <p:strVal val="#ppt_w"/>
                                          </p:val>
                                        </p:tav>
                                      </p:tavLst>
                                    </p:anim>
                                    <p:anim calcmode="lin" valueType="num">
                                      <p:cBhvr>
                                        <p:cTn id="26" dur="500" fill="hold"/>
                                        <p:tgtEl>
                                          <p:spTgt spid="22"/>
                                        </p:tgtEl>
                                        <p:attrNameLst>
                                          <p:attrName>ppt_h</p:attrName>
                                        </p:attrNameLst>
                                      </p:cBhvr>
                                      <p:tavLst>
                                        <p:tav tm="0">
                                          <p:val>
                                            <p:fltVal val="0"/>
                                          </p:val>
                                        </p:tav>
                                        <p:tav tm="100000">
                                          <p:val>
                                            <p:strVal val="#ppt_h"/>
                                          </p:val>
                                        </p:tav>
                                      </p:tavLst>
                                    </p:anim>
                                    <p:animEffect transition="in" filter="fade">
                                      <p:cBhvr>
                                        <p:cTn id="27" dur="500"/>
                                        <p:tgtEl>
                                          <p:spTgt spid="22"/>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500" fill="hold"/>
                                        <p:tgtEl>
                                          <p:spTgt spid="18"/>
                                        </p:tgtEl>
                                        <p:attrNameLst>
                                          <p:attrName>ppt_w</p:attrName>
                                        </p:attrNameLst>
                                      </p:cBhvr>
                                      <p:tavLst>
                                        <p:tav tm="0">
                                          <p:val>
                                            <p:fltVal val="0"/>
                                          </p:val>
                                        </p:tav>
                                        <p:tav tm="100000">
                                          <p:val>
                                            <p:strVal val="#ppt_w"/>
                                          </p:val>
                                        </p:tav>
                                      </p:tavLst>
                                    </p:anim>
                                    <p:anim calcmode="lin" valueType="num">
                                      <p:cBhvr>
                                        <p:cTn id="32" dur="500" fill="hold"/>
                                        <p:tgtEl>
                                          <p:spTgt spid="18"/>
                                        </p:tgtEl>
                                        <p:attrNameLst>
                                          <p:attrName>ppt_h</p:attrName>
                                        </p:attrNameLst>
                                      </p:cBhvr>
                                      <p:tavLst>
                                        <p:tav tm="0">
                                          <p:val>
                                            <p:fltVal val="0"/>
                                          </p:val>
                                        </p:tav>
                                        <p:tav tm="100000">
                                          <p:val>
                                            <p:strVal val="#ppt_h"/>
                                          </p:val>
                                        </p:tav>
                                      </p:tavLst>
                                    </p:anim>
                                    <p:animEffect transition="in" filter="fade">
                                      <p:cBhvr>
                                        <p:cTn id="33" dur="500"/>
                                        <p:tgtEl>
                                          <p:spTgt spid="18"/>
                                        </p:tgtEl>
                                      </p:cBhvr>
                                    </p:animEffect>
                                  </p:childTnLst>
                                </p:cTn>
                              </p:par>
                            </p:childTnLst>
                          </p:cTn>
                        </p:par>
                        <p:par>
                          <p:cTn id="34" fill="hold">
                            <p:stCondLst>
                              <p:cond delay="2500"/>
                            </p:stCondLst>
                            <p:childTnLst>
                              <p:par>
                                <p:cTn id="35" presetID="14" presetClass="entr" presetSubtype="10"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randombar(horizontal)">
                                      <p:cBhvr>
                                        <p:cTn id="37" dur="500"/>
                                        <p:tgtEl>
                                          <p:spTgt spid="19"/>
                                        </p:tgtEl>
                                      </p:cBhvr>
                                    </p:animEffect>
                                  </p:childTnLst>
                                </p:cTn>
                              </p:par>
                            </p:childTnLst>
                          </p:cTn>
                        </p:par>
                        <p:par>
                          <p:cTn id="38" fill="hold">
                            <p:stCondLst>
                              <p:cond delay="3000"/>
                            </p:stCondLst>
                            <p:childTnLst>
                              <p:par>
                                <p:cTn id="39" presetID="16" presetClass="entr" presetSubtype="37" fill="hold" grpId="0" nodeType="after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barn(outVertical)">
                                      <p:cBhvr>
                                        <p:cTn id="41" dur="500"/>
                                        <p:tgtEl>
                                          <p:spTgt spid="20"/>
                                        </p:tgtEl>
                                      </p:cBhvr>
                                    </p:animEffect>
                                  </p:childTnLst>
                                </p:cTn>
                              </p:par>
                            </p:childTnLst>
                          </p:cTn>
                        </p:par>
                        <p:par>
                          <p:cTn id="42" fill="hold">
                            <p:stCondLst>
                              <p:cond delay="3500"/>
                            </p:stCondLst>
                            <p:childTnLst>
                              <p:par>
                                <p:cTn id="43" presetID="16" presetClass="entr" presetSubtype="37" fill="hold" grpId="0" nodeType="after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barn(outVertical)">
                                      <p:cBhvr>
                                        <p:cTn id="4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2" grpId="0" animBg="1"/>
      <p:bldP spid="13" grpId="0" animBg="1"/>
      <p:bldP spid="19" grpId="0"/>
      <p:bldP spid="20" grpId="0"/>
      <p:bldP spid="21" grpId="0"/>
      <p:bldP spid="2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椭圆 38"/>
          <p:cNvSpPr/>
          <p:nvPr/>
        </p:nvSpPr>
        <p:spPr>
          <a:xfrm>
            <a:off x="7048660" y="1825694"/>
            <a:ext cx="723902" cy="723902"/>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3564751" y="4574465"/>
            <a:ext cx="425890" cy="425890"/>
          </a:xfrm>
          <a:prstGeom prst="ellipse">
            <a:avLst/>
          </a:prstGeom>
          <a:solidFill>
            <a:srgbClr val="9BA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976307" y="1568864"/>
            <a:ext cx="2304331" cy="1627031"/>
            <a:chOff x="4884867" y="2012485"/>
            <a:chExt cx="2304331" cy="1627031"/>
          </a:xfrm>
        </p:grpSpPr>
        <p:sp>
          <p:nvSpPr>
            <p:cNvPr id="42" name="椭圆 41"/>
            <p:cNvSpPr/>
            <p:nvPr/>
          </p:nvSpPr>
          <p:spPr>
            <a:xfrm>
              <a:off x="5223518" y="2012485"/>
              <a:ext cx="1627031" cy="1627031"/>
            </a:xfrm>
            <a:prstGeom prst="ellipse">
              <a:avLst/>
            </a:prstGeom>
            <a:solidFill>
              <a:srgbClr val="2F728B">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TextBox 17"/>
            <p:cNvSpPr txBox="1"/>
            <p:nvPr/>
          </p:nvSpPr>
          <p:spPr>
            <a:xfrm>
              <a:off x="4884867" y="2663370"/>
              <a:ext cx="2304331" cy="307777"/>
            </a:xfrm>
            <a:prstGeom prst="rect">
              <a:avLst/>
            </a:prstGeom>
            <a:noFill/>
          </p:spPr>
          <p:txBody>
            <a:bodyPr wrap="square" lIns="0" tIns="0" rIns="0" bIns="0" rtlCol="0">
              <a:noAutofit/>
            </a:bodyPr>
            <a:lstStyle/>
            <a:p>
              <a:pPr algn="ctr" defTabSz="1219170"/>
              <a:r>
                <a:rPr lang="id-ID" sz="1500" b="1" spc="50" dirty="0">
                  <a:solidFill>
                    <a:schemeClr val="bg1"/>
                  </a:solidFill>
                  <a:latin typeface="Agency FB" panose="020B0503020202020204" pitchFamily="34" charset="0"/>
                  <a:cs typeface="+mn-ea"/>
                  <a:sym typeface="Agency FB" panose="020B0503020202020204" pitchFamily="34" charset="0"/>
                </a:rPr>
                <a:t>Creative Project</a:t>
              </a:r>
            </a:p>
          </p:txBody>
        </p:sp>
      </p:grpSp>
      <p:grpSp>
        <p:nvGrpSpPr>
          <p:cNvPr id="4" name="组合 3"/>
          <p:cNvGrpSpPr/>
          <p:nvPr/>
        </p:nvGrpSpPr>
        <p:grpSpPr>
          <a:xfrm>
            <a:off x="5357371" y="3001161"/>
            <a:ext cx="2304331" cy="1999194"/>
            <a:chOff x="5265931" y="3444782"/>
            <a:chExt cx="2304331" cy="1999194"/>
          </a:xfrm>
        </p:grpSpPr>
        <p:sp>
          <p:nvSpPr>
            <p:cNvPr id="38" name="椭圆 37"/>
            <p:cNvSpPr/>
            <p:nvPr/>
          </p:nvSpPr>
          <p:spPr>
            <a:xfrm>
              <a:off x="5433220" y="3444782"/>
              <a:ext cx="1999194" cy="1999194"/>
            </a:xfrm>
            <a:prstGeom prst="ellipse">
              <a:avLst/>
            </a:prstGeom>
            <a:solidFill>
              <a:srgbClr val="2C6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TextBox 17"/>
            <p:cNvSpPr txBox="1"/>
            <p:nvPr/>
          </p:nvSpPr>
          <p:spPr>
            <a:xfrm>
              <a:off x="5265931" y="4308647"/>
              <a:ext cx="2304331" cy="307777"/>
            </a:xfrm>
            <a:prstGeom prst="rect">
              <a:avLst/>
            </a:prstGeom>
            <a:noFill/>
          </p:spPr>
          <p:txBody>
            <a:bodyPr wrap="square" lIns="0" tIns="0" rIns="0" bIns="0" rtlCol="0">
              <a:noAutofit/>
            </a:bodyPr>
            <a:lstStyle/>
            <a:p>
              <a:pPr algn="ctr" defTabSz="1219170"/>
              <a:r>
                <a:rPr lang="id-ID" sz="1500" b="1" spc="50" dirty="0">
                  <a:solidFill>
                    <a:schemeClr val="bg1"/>
                  </a:solidFill>
                  <a:latin typeface="Agency FB" panose="020B0503020202020204" pitchFamily="34" charset="0"/>
                  <a:cs typeface="+mn-ea"/>
                  <a:sym typeface="Agency FB" panose="020B0503020202020204" pitchFamily="34" charset="0"/>
                </a:rPr>
                <a:t>Creative Project</a:t>
              </a:r>
            </a:p>
          </p:txBody>
        </p:sp>
      </p:grpSp>
      <p:grpSp>
        <p:nvGrpSpPr>
          <p:cNvPr id="5" name="组合 4"/>
          <p:cNvGrpSpPr/>
          <p:nvPr/>
        </p:nvGrpSpPr>
        <p:grpSpPr>
          <a:xfrm>
            <a:off x="6920246" y="3001161"/>
            <a:ext cx="2304331" cy="1711327"/>
            <a:chOff x="6828806" y="3444782"/>
            <a:chExt cx="2304331" cy="1711327"/>
          </a:xfrm>
        </p:grpSpPr>
        <p:sp>
          <p:nvSpPr>
            <p:cNvPr id="41" name="椭圆 40"/>
            <p:cNvSpPr/>
            <p:nvPr/>
          </p:nvSpPr>
          <p:spPr>
            <a:xfrm>
              <a:off x="7060251" y="3444782"/>
              <a:ext cx="1711327" cy="1711327"/>
            </a:xfrm>
            <a:prstGeom prst="ellipse">
              <a:avLst/>
            </a:prstGeom>
            <a:solidFill>
              <a:srgbClr val="436982">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TextBox 17"/>
            <p:cNvSpPr txBox="1"/>
            <p:nvPr/>
          </p:nvSpPr>
          <p:spPr>
            <a:xfrm>
              <a:off x="6828806" y="4154758"/>
              <a:ext cx="2304331" cy="307777"/>
            </a:xfrm>
            <a:prstGeom prst="rect">
              <a:avLst/>
            </a:prstGeom>
            <a:noFill/>
          </p:spPr>
          <p:txBody>
            <a:bodyPr wrap="square" lIns="0" tIns="0" rIns="0" bIns="0" rtlCol="0">
              <a:noAutofit/>
            </a:bodyPr>
            <a:lstStyle/>
            <a:p>
              <a:pPr algn="ctr" defTabSz="1219170"/>
              <a:r>
                <a:rPr lang="id-ID" sz="1500" b="1" spc="50" dirty="0">
                  <a:solidFill>
                    <a:schemeClr val="bg1"/>
                  </a:solidFill>
                  <a:latin typeface="Agency FB" panose="020B0503020202020204" pitchFamily="34" charset="0"/>
                  <a:cs typeface="+mn-ea"/>
                  <a:sym typeface="Agency FB" panose="020B0503020202020204" pitchFamily="34" charset="0"/>
                </a:rPr>
                <a:t>Creative Project</a:t>
              </a:r>
            </a:p>
          </p:txBody>
        </p:sp>
      </p:grpSp>
      <p:grpSp>
        <p:nvGrpSpPr>
          <p:cNvPr id="3" name="组合 2"/>
          <p:cNvGrpSpPr/>
          <p:nvPr/>
        </p:nvGrpSpPr>
        <p:grpSpPr>
          <a:xfrm>
            <a:off x="3303781" y="2187645"/>
            <a:ext cx="2613741" cy="2613741"/>
            <a:chOff x="3212341" y="2631266"/>
            <a:chExt cx="2613741" cy="2613741"/>
          </a:xfrm>
        </p:grpSpPr>
        <p:sp>
          <p:nvSpPr>
            <p:cNvPr id="43" name="椭圆 42"/>
            <p:cNvSpPr/>
            <p:nvPr/>
          </p:nvSpPr>
          <p:spPr>
            <a:xfrm>
              <a:off x="3212341" y="2631266"/>
              <a:ext cx="2613741" cy="2613741"/>
            </a:xfrm>
            <a:prstGeom prst="ellipse">
              <a:avLst/>
            </a:prstGeom>
            <a:solidFill>
              <a:srgbClr val="2EB0A2">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文本框 46"/>
            <p:cNvSpPr txBox="1"/>
            <p:nvPr/>
          </p:nvSpPr>
          <p:spPr>
            <a:xfrm>
              <a:off x="3560604" y="3702782"/>
              <a:ext cx="1696298" cy="461665"/>
            </a:xfrm>
            <a:prstGeom prst="rect">
              <a:avLst/>
            </a:prstGeom>
            <a:noFill/>
          </p:spPr>
          <p:txBody>
            <a:bodyPr wrap="none" rtlCol="0">
              <a:spAutoFit/>
            </a:bodyPr>
            <a:lstStyle/>
            <a:p>
              <a:pPr algn="ctr"/>
              <a:r>
                <a:rPr lang="en-US" altLang="zh-CN" sz="2400" b="1" dirty="0">
                  <a:solidFill>
                    <a:schemeClr val="bg1"/>
                  </a:solidFill>
                  <a:latin typeface="Agency FB" panose="020B0503020202020204" pitchFamily="34" charset="0"/>
                  <a:cs typeface="Arial" panose="020B0604020202020204" pitchFamily="34" charset="0"/>
                </a:rPr>
                <a:t>OUR SERVICES</a:t>
              </a:r>
              <a:endParaRPr lang="zh-CN" altLang="en-US" sz="2400" b="1" dirty="0">
                <a:solidFill>
                  <a:schemeClr val="bg1"/>
                </a:solidFill>
                <a:latin typeface="Agency FB" panose="020B0503020202020204" pitchFamily="34" charset="0"/>
                <a:cs typeface="Arial" panose="020B0604020202020204" pitchFamily="34" charset="0"/>
              </a:endParaRPr>
            </a:p>
          </p:txBody>
        </p:sp>
      </p:grpSp>
      <p:sp>
        <p:nvSpPr>
          <p:cNvPr id="48" name="文本框 47"/>
          <p:cNvSpPr txBox="1"/>
          <p:nvPr/>
        </p:nvSpPr>
        <p:spPr>
          <a:xfrm>
            <a:off x="8040823" y="4866377"/>
            <a:ext cx="1415773" cy="338554"/>
          </a:xfrm>
          <a:prstGeom prst="rect">
            <a:avLst/>
          </a:prstGeom>
          <a:noFill/>
        </p:spPr>
        <p:txBody>
          <a:bodyPr wrap="none" rtlCol="0">
            <a:spAutoFit/>
          </a:bodyPr>
          <a:lstStyle/>
          <a:p>
            <a:pPr algn="ctr"/>
            <a:r>
              <a:rPr lang="zh-CN" altLang="en-US" sz="1600" b="1" dirty="0" smtClean="0">
                <a:solidFill>
                  <a:srgbClr val="436982"/>
                </a:solidFill>
                <a:latin typeface="Agency FB" panose="020B0503020202020204" pitchFamily="34" charset="0"/>
                <a:cs typeface="Arial" panose="020B0604020202020204" pitchFamily="34" charset="0"/>
              </a:rPr>
              <a:t>工作欠缺总结</a:t>
            </a:r>
            <a:endParaRPr lang="zh-CN" altLang="en-US" sz="1600" b="1" dirty="0">
              <a:solidFill>
                <a:srgbClr val="436982"/>
              </a:solidFill>
              <a:latin typeface="Agency FB" panose="020B0503020202020204" pitchFamily="34" charset="0"/>
              <a:cs typeface="Arial" panose="020B0604020202020204" pitchFamily="34" charset="0"/>
            </a:endParaRPr>
          </a:p>
        </p:txBody>
      </p:sp>
      <p:sp>
        <p:nvSpPr>
          <p:cNvPr id="49" name="矩形 48"/>
          <p:cNvSpPr/>
          <p:nvPr/>
        </p:nvSpPr>
        <p:spPr>
          <a:xfrm>
            <a:off x="7523855" y="5186842"/>
            <a:ext cx="4269622" cy="502702"/>
          </a:xfrm>
          <a:prstGeom prst="rect">
            <a:avLst/>
          </a:prstGeom>
        </p:spPr>
        <p:txBody>
          <a:bodyPr wrap="square">
            <a:spAutoFit/>
          </a:bodyPr>
          <a:lstStyle/>
          <a:p>
            <a:pPr>
              <a:lnSpc>
                <a:spcPts val="1600"/>
              </a:lnSpc>
              <a:buClr>
                <a:srgbClr val="E7E6E6">
                  <a:lumMod val="10000"/>
                </a:srgbClr>
              </a:buClr>
            </a:pPr>
            <a:r>
              <a:rPr lang="en-US" altLang="zh-CN" sz="1200" dirty="0">
                <a:solidFill>
                  <a:schemeClr val="tx1">
                    <a:lumMod val="50000"/>
                    <a:lumOff val="50000"/>
                  </a:schemeClr>
                </a:solidFill>
              </a:rPr>
              <a:t>By faith I mean a vision of good one cherishes and the enthusiasm that pushes one to seek its</a:t>
            </a:r>
          </a:p>
        </p:txBody>
      </p:sp>
      <p:sp>
        <p:nvSpPr>
          <p:cNvPr id="50" name="文本框 49"/>
          <p:cNvSpPr txBox="1"/>
          <p:nvPr/>
        </p:nvSpPr>
        <p:spPr>
          <a:xfrm>
            <a:off x="927434" y="1285695"/>
            <a:ext cx="2441694" cy="338554"/>
          </a:xfrm>
          <a:prstGeom prst="rect">
            <a:avLst/>
          </a:prstGeom>
          <a:noFill/>
        </p:spPr>
        <p:txBody>
          <a:bodyPr wrap="none" rtlCol="0">
            <a:spAutoFit/>
          </a:bodyPr>
          <a:lstStyle/>
          <a:p>
            <a:pPr algn="ctr"/>
            <a:r>
              <a:rPr lang="zh-CN" altLang="en-US" sz="1600" b="1" dirty="0" smtClean="0">
                <a:solidFill>
                  <a:srgbClr val="2EB0A2"/>
                </a:solidFill>
                <a:latin typeface="Agency FB" panose="020B0503020202020204" pitchFamily="34" charset="0"/>
                <a:cs typeface="Arial" panose="020B0604020202020204" pitchFamily="34" charset="0"/>
              </a:rPr>
              <a:t>工作完成情况大数据分析</a:t>
            </a:r>
            <a:endParaRPr lang="zh-CN" altLang="en-US" sz="1600" b="1" dirty="0">
              <a:solidFill>
                <a:srgbClr val="2EB0A2"/>
              </a:solidFill>
              <a:latin typeface="Agency FB" panose="020B0503020202020204" pitchFamily="34" charset="0"/>
              <a:cs typeface="Arial" panose="020B0604020202020204" pitchFamily="34" charset="0"/>
            </a:endParaRPr>
          </a:p>
        </p:txBody>
      </p:sp>
      <p:sp>
        <p:nvSpPr>
          <p:cNvPr id="57" name="矩形 56"/>
          <p:cNvSpPr/>
          <p:nvPr/>
        </p:nvSpPr>
        <p:spPr>
          <a:xfrm>
            <a:off x="923427" y="1606160"/>
            <a:ext cx="4269622" cy="502702"/>
          </a:xfrm>
          <a:prstGeom prst="rect">
            <a:avLst/>
          </a:prstGeom>
        </p:spPr>
        <p:txBody>
          <a:bodyPr wrap="square">
            <a:spAutoFit/>
          </a:bodyPr>
          <a:lstStyle/>
          <a:p>
            <a:pPr>
              <a:lnSpc>
                <a:spcPts val="1600"/>
              </a:lnSpc>
              <a:buClr>
                <a:srgbClr val="E7E6E6">
                  <a:lumMod val="10000"/>
                </a:srgbClr>
              </a:buClr>
            </a:pPr>
            <a:r>
              <a:rPr lang="en-US" altLang="zh-CN" sz="1200" dirty="0">
                <a:solidFill>
                  <a:schemeClr val="tx1">
                    <a:lumMod val="50000"/>
                    <a:lumOff val="50000"/>
                  </a:schemeClr>
                </a:solidFill>
              </a:rPr>
              <a:t>By faith I mean a vision of good one cherishes and the enthusiasm that pushes one to seek its</a:t>
            </a:r>
          </a:p>
        </p:txBody>
      </p:sp>
      <p:grpSp>
        <p:nvGrpSpPr>
          <p:cNvPr id="32" name="组合 31">
            <a:extLst>
              <a:ext uri="{FF2B5EF4-FFF2-40B4-BE49-F238E27FC236}">
                <a16:creationId xmlns="" xmlns:a16="http://schemas.microsoft.com/office/drawing/2014/main" id="{D9B7A719-8478-43F2-8C2E-2D852F44887A}"/>
              </a:ext>
            </a:extLst>
          </p:cNvPr>
          <p:cNvGrpSpPr/>
          <p:nvPr/>
        </p:nvGrpSpPr>
        <p:grpSpPr>
          <a:xfrm rot="2837432">
            <a:off x="9181587" y="-649804"/>
            <a:ext cx="4226169" cy="3054144"/>
            <a:chOff x="569602" y="-921225"/>
            <a:chExt cx="11136187" cy="8047838"/>
          </a:xfrm>
        </p:grpSpPr>
        <p:sp>
          <p:nvSpPr>
            <p:cNvPr id="33" name="椭圆 32">
              <a:extLst>
                <a:ext uri="{FF2B5EF4-FFF2-40B4-BE49-F238E27FC236}">
                  <a16:creationId xmlns="" xmlns:a16="http://schemas.microsoft.com/office/drawing/2014/main" id="{0D20F649-4F97-4F5C-81D3-57D4B7B33089}"/>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 xmlns:a16="http://schemas.microsoft.com/office/drawing/2014/main" id="{96110122-8B00-40D2-A478-9BBBA9EEA320}"/>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 xmlns:a16="http://schemas.microsoft.com/office/drawing/2014/main" id="{23EC9D14-972E-481C-B7CC-C128857D3514}"/>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 xmlns:a16="http://schemas.microsoft.com/office/drawing/2014/main" id="{9FCC35B9-765A-4875-B481-E4E9126DB8DB}"/>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 xmlns:a16="http://schemas.microsoft.com/office/drawing/2014/main" id="{6DBDEB2C-84D8-4E4E-8B1E-E81A8B4B2B30}"/>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 xmlns:a16="http://schemas.microsoft.com/office/drawing/2014/main" id="{3E3D5BD3-358D-4876-9E5D-27452D0063B4}"/>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 xmlns:a16="http://schemas.microsoft.com/office/drawing/2014/main" id="{762BDAFC-47F0-4D32-963C-20DD64581254}"/>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 xmlns:a16="http://schemas.microsoft.com/office/drawing/2014/main" id="{0CBB7D01-A974-4FD9-906E-2856B5BA5CEB}"/>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4" name="组合 53">
            <a:extLst>
              <a:ext uri="{FF2B5EF4-FFF2-40B4-BE49-F238E27FC236}">
                <a16:creationId xmlns="" xmlns:a16="http://schemas.microsoft.com/office/drawing/2014/main" id="{04FCADFB-B80C-45DC-96EC-BD2BF41036BE}"/>
              </a:ext>
            </a:extLst>
          </p:cNvPr>
          <p:cNvGrpSpPr/>
          <p:nvPr/>
        </p:nvGrpSpPr>
        <p:grpSpPr>
          <a:xfrm rot="6604501">
            <a:off x="-2091122" y="4592706"/>
            <a:ext cx="4623511" cy="3341293"/>
            <a:chOff x="569602" y="-921225"/>
            <a:chExt cx="11136187" cy="8047838"/>
          </a:xfrm>
        </p:grpSpPr>
        <p:sp>
          <p:nvSpPr>
            <p:cNvPr id="55" name="椭圆 54">
              <a:extLst>
                <a:ext uri="{FF2B5EF4-FFF2-40B4-BE49-F238E27FC236}">
                  <a16:creationId xmlns="" xmlns:a16="http://schemas.microsoft.com/office/drawing/2014/main" id="{7ADF2BC7-58EC-4684-9F64-798384BA0F08}"/>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 xmlns:a16="http://schemas.microsoft.com/office/drawing/2014/main" id="{30E1BFA4-3C85-48FA-A69E-83565F61CD6B}"/>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 xmlns:a16="http://schemas.microsoft.com/office/drawing/2014/main" id="{02D0CF58-2972-4317-AB4E-35C1D88E5E03}"/>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 xmlns:a16="http://schemas.microsoft.com/office/drawing/2014/main" id="{D879AA00-5C54-41C3-927F-CAF11668BB16}"/>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 xmlns:a16="http://schemas.microsoft.com/office/drawing/2014/main" id="{2C30FB43-8C31-46C2-A974-BD8261A008D5}"/>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 xmlns:a16="http://schemas.microsoft.com/office/drawing/2014/main" id="{232DA722-47A5-4974-BFFF-E61120CB0D10}"/>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 xmlns:a16="http://schemas.microsoft.com/office/drawing/2014/main" id="{0954C38D-7303-4BEC-A081-DE140636C843}"/>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 xmlns:a16="http://schemas.microsoft.com/office/drawing/2014/main" id="{4C1A7704-27CE-4798-B42B-30D04FAA68CC}"/>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695608490"/>
      </p:ext>
    </p:extLst>
  </p:cSld>
  <p:clrMapOvr>
    <a:masterClrMapping/>
  </p:clrMapOvr>
  <p:transition spd="slow"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par>
                                <p:cTn id="10" presetID="53" presetClass="entr" presetSubtype="16" fill="hold" nodeType="withEffect">
                                  <p:stCondLst>
                                    <p:cond delay="25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par>
                                <p:cTn id="15" presetID="53" presetClass="entr" presetSubtype="16" fill="hold" nodeType="withEffect">
                                  <p:stCondLst>
                                    <p:cond delay="50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par>
                                <p:cTn id="20" presetID="53" presetClass="entr" presetSubtype="16" fill="hold" grpId="0" nodeType="withEffect">
                                  <p:stCondLst>
                                    <p:cond delay="750"/>
                                  </p:stCondLst>
                                  <p:childTnLst>
                                    <p:set>
                                      <p:cBhvr>
                                        <p:cTn id="21" dur="1" fill="hold">
                                          <p:stCondLst>
                                            <p:cond delay="0"/>
                                          </p:stCondLst>
                                        </p:cTn>
                                        <p:tgtEl>
                                          <p:spTgt spid="40"/>
                                        </p:tgtEl>
                                        <p:attrNameLst>
                                          <p:attrName>style.visibility</p:attrName>
                                        </p:attrNameLst>
                                      </p:cBhvr>
                                      <p:to>
                                        <p:strVal val="visible"/>
                                      </p:to>
                                    </p:set>
                                    <p:anim calcmode="lin" valueType="num">
                                      <p:cBhvr>
                                        <p:cTn id="22" dur="500" fill="hold"/>
                                        <p:tgtEl>
                                          <p:spTgt spid="40"/>
                                        </p:tgtEl>
                                        <p:attrNameLst>
                                          <p:attrName>ppt_w</p:attrName>
                                        </p:attrNameLst>
                                      </p:cBhvr>
                                      <p:tavLst>
                                        <p:tav tm="0">
                                          <p:val>
                                            <p:fltVal val="0"/>
                                          </p:val>
                                        </p:tav>
                                        <p:tav tm="100000">
                                          <p:val>
                                            <p:strVal val="#ppt_w"/>
                                          </p:val>
                                        </p:tav>
                                      </p:tavLst>
                                    </p:anim>
                                    <p:anim calcmode="lin" valueType="num">
                                      <p:cBhvr>
                                        <p:cTn id="23" dur="500" fill="hold"/>
                                        <p:tgtEl>
                                          <p:spTgt spid="40"/>
                                        </p:tgtEl>
                                        <p:attrNameLst>
                                          <p:attrName>ppt_h</p:attrName>
                                        </p:attrNameLst>
                                      </p:cBhvr>
                                      <p:tavLst>
                                        <p:tav tm="0">
                                          <p:val>
                                            <p:fltVal val="0"/>
                                          </p:val>
                                        </p:tav>
                                        <p:tav tm="100000">
                                          <p:val>
                                            <p:strVal val="#ppt_h"/>
                                          </p:val>
                                        </p:tav>
                                      </p:tavLst>
                                    </p:anim>
                                    <p:animEffect transition="in" filter="fade">
                                      <p:cBhvr>
                                        <p:cTn id="24" dur="500"/>
                                        <p:tgtEl>
                                          <p:spTgt spid="40"/>
                                        </p:tgtEl>
                                      </p:cBhvr>
                                    </p:animEffect>
                                  </p:childTnLst>
                                </p:cTn>
                              </p:par>
                              <p:par>
                                <p:cTn id="25" presetID="53" presetClass="entr" presetSubtype="16" fill="hold" nodeType="withEffect">
                                  <p:stCondLst>
                                    <p:cond delay="100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animEffect transition="in" filter="fade">
                                      <p:cBhvr>
                                        <p:cTn id="29" dur="500"/>
                                        <p:tgtEl>
                                          <p:spTgt spid="4"/>
                                        </p:tgtEl>
                                      </p:cBhvr>
                                    </p:animEffect>
                                  </p:childTnLst>
                                </p:cTn>
                              </p:par>
                              <p:par>
                                <p:cTn id="30" presetID="53" presetClass="entr" presetSubtype="16" fill="hold" nodeType="withEffect">
                                  <p:stCondLst>
                                    <p:cond delay="1250"/>
                                  </p:stCondLst>
                                  <p:childTnLst>
                                    <p:set>
                                      <p:cBhvr>
                                        <p:cTn id="31" dur="1" fill="hold">
                                          <p:stCondLst>
                                            <p:cond delay="0"/>
                                          </p:stCondLst>
                                        </p:cTn>
                                        <p:tgtEl>
                                          <p:spTgt spid="5"/>
                                        </p:tgtEl>
                                        <p:attrNameLst>
                                          <p:attrName>style.visibility</p:attrName>
                                        </p:attrNameLst>
                                      </p:cBhvr>
                                      <p:to>
                                        <p:strVal val="visible"/>
                                      </p:to>
                                    </p:set>
                                    <p:anim calcmode="lin" valueType="num">
                                      <p:cBhvr>
                                        <p:cTn id="32" dur="500" fill="hold"/>
                                        <p:tgtEl>
                                          <p:spTgt spid="5"/>
                                        </p:tgtEl>
                                        <p:attrNameLst>
                                          <p:attrName>ppt_w</p:attrName>
                                        </p:attrNameLst>
                                      </p:cBhvr>
                                      <p:tavLst>
                                        <p:tav tm="0">
                                          <p:val>
                                            <p:fltVal val="0"/>
                                          </p:val>
                                        </p:tav>
                                        <p:tav tm="100000">
                                          <p:val>
                                            <p:strVal val="#ppt_w"/>
                                          </p:val>
                                        </p:tav>
                                      </p:tavLst>
                                    </p:anim>
                                    <p:anim calcmode="lin" valueType="num">
                                      <p:cBhvr>
                                        <p:cTn id="33" dur="500" fill="hold"/>
                                        <p:tgtEl>
                                          <p:spTgt spid="5"/>
                                        </p:tgtEl>
                                        <p:attrNameLst>
                                          <p:attrName>ppt_h</p:attrName>
                                        </p:attrNameLst>
                                      </p:cBhvr>
                                      <p:tavLst>
                                        <p:tav tm="0">
                                          <p:val>
                                            <p:fltVal val="0"/>
                                          </p:val>
                                        </p:tav>
                                        <p:tav tm="100000">
                                          <p:val>
                                            <p:strVal val="#ppt_h"/>
                                          </p:val>
                                        </p:tav>
                                      </p:tavLst>
                                    </p:anim>
                                    <p:animEffect transition="in" filter="fade">
                                      <p:cBhvr>
                                        <p:cTn id="34" dur="500"/>
                                        <p:tgtEl>
                                          <p:spTgt spid="5"/>
                                        </p:tgtEl>
                                      </p:cBhvr>
                                    </p:animEffect>
                                  </p:childTnLst>
                                </p:cTn>
                              </p:par>
                            </p:childTnLst>
                          </p:cTn>
                        </p:par>
                        <p:par>
                          <p:cTn id="35" fill="hold">
                            <p:stCondLst>
                              <p:cond delay="1750"/>
                            </p:stCondLst>
                            <p:childTnLst>
                              <p:par>
                                <p:cTn id="36" presetID="22" presetClass="entr" presetSubtype="1" fill="hold" grpId="0" nodeType="afterEffect">
                                  <p:stCondLst>
                                    <p:cond delay="0"/>
                                  </p:stCondLst>
                                  <p:childTnLst>
                                    <p:set>
                                      <p:cBhvr>
                                        <p:cTn id="37" dur="1" fill="hold">
                                          <p:stCondLst>
                                            <p:cond delay="0"/>
                                          </p:stCondLst>
                                        </p:cTn>
                                        <p:tgtEl>
                                          <p:spTgt spid="50"/>
                                        </p:tgtEl>
                                        <p:attrNameLst>
                                          <p:attrName>style.visibility</p:attrName>
                                        </p:attrNameLst>
                                      </p:cBhvr>
                                      <p:to>
                                        <p:strVal val="visible"/>
                                      </p:to>
                                    </p:set>
                                    <p:animEffect transition="in" filter="wipe(up)">
                                      <p:cBhvr>
                                        <p:cTn id="38" dur="500"/>
                                        <p:tgtEl>
                                          <p:spTgt spid="50"/>
                                        </p:tgtEl>
                                      </p:cBhvr>
                                    </p:animEffect>
                                  </p:childTnLst>
                                </p:cTn>
                              </p:par>
                            </p:childTnLst>
                          </p:cTn>
                        </p:par>
                        <p:par>
                          <p:cTn id="39" fill="hold">
                            <p:stCondLst>
                              <p:cond delay="2250"/>
                            </p:stCondLst>
                            <p:childTnLst>
                              <p:par>
                                <p:cTn id="40" presetID="22" presetClass="entr" presetSubtype="1" fill="hold" grpId="0" nodeType="after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wipe(up)">
                                      <p:cBhvr>
                                        <p:cTn id="42" dur="500"/>
                                        <p:tgtEl>
                                          <p:spTgt spid="57"/>
                                        </p:tgtEl>
                                      </p:cBhvr>
                                    </p:animEffect>
                                  </p:childTnLst>
                                </p:cTn>
                              </p:par>
                            </p:childTnLst>
                          </p:cTn>
                        </p:par>
                        <p:par>
                          <p:cTn id="43" fill="hold">
                            <p:stCondLst>
                              <p:cond delay="2750"/>
                            </p:stCondLst>
                            <p:childTnLst>
                              <p:par>
                                <p:cTn id="44" presetID="22" presetClass="entr" presetSubtype="1" fill="hold" grpId="0" nodeType="afterEffect">
                                  <p:stCondLst>
                                    <p:cond delay="0"/>
                                  </p:stCondLst>
                                  <p:childTnLst>
                                    <p:set>
                                      <p:cBhvr>
                                        <p:cTn id="45" dur="1" fill="hold">
                                          <p:stCondLst>
                                            <p:cond delay="0"/>
                                          </p:stCondLst>
                                        </p:cTn>
                                        <p:tgtEl>
                                          <p:spTgt spid="48"/>
                                        </p:tgtEl>
                                        <p:attrNameLst>
                                          <p:attrName>style.visibility</p:attrName>
                                        </p:attrNameLst>
                                      </p:cBhvr>
                                      <p:to>
                                        <p:strVal val="visible"/>
                                      </p:to>
                                    </p:set>
                                    <p:animEffect transition="in" filter="wipe(up)">
                                      <p:cBhvr>
                                        <p:cTn id="46" dur="500"/>
                                        <p:tgtEl>
                                          <p:spTgt spid="48"/>
                                        </p:tgtEl>
                                      </p:cBhvr>
                                    </p:animEffect>
                                  </p:childTnLst>
                                </p:cTn>
                              </p:par>
                            </p:childTnLst>
                          </p:cTn>
                        </p:par>
                        <p:par>
                          <p:cTn id="47" fill="hold">
                            <p:stCondLst>
                              <p:cond delay="3250"/>
                            </p:stCondLst>
                            <p:childTnLst>
                              <p:par>
                                <p:cTn id="48" presetID="22" presetClass="entr" presetSubtype="1" fill="hold" grpId="0" nodeType="after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wipe(up)">
                                      <p:cBhvr>
                                        <p:cTn id="5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8" grpId="0"/>
      <p:bldP spid="49" grpId="0"/>
      <p:bldP spid="50" grpId="0"/>
      <p:bldP spid="5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组合 127">
            <a:extLst>
              <a:ext uri="{FF2B5EF4-FFF2-40B4-BE49-F238E27FC236}">
                <a16:creationId xmlns="" xmlns:a16="http://schemas.microsoft.com/office/drawing/2014/main" id="{09F7B280-B197-4AE8-ABD9-3E94F9DB6B1D}"/>
              </a:ext>
            </a:extLst>
          </p:cNvPr>
          <p:cNvGrpSpPr/>
          <p:nvPr/>
        </p:nvGrpSpPr>
        <p:grpSpPr>
          <a:xfrm rot="6604501">
            <a:off x="8773714" y="5143094"/>
            <a:ext cx="4623511" cy="3341293"/>
            <a:chOff x="569602" y="-921225"/>
            <a:chExt cx="11136187" cy="8047838"/>
          </a:xfrm>
        </p:grpSpPr>
        <p:sp>
          <p:nvSpPr>
            <p:cNvPr id="129" name="椭圆 128">
              <a:extLst>
                <a:ext uri="{FF2B5EF4-FFF2-40B4-BE49-F238E27FC236}">
                  <a16:creationId xmlns="" xmlns:a16="http://schemas.microsoft.com/office/drawing/2014/main" id="{B60A8C77-CC15-4BE0-B67C-F44DE790D345}"/>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a:extLst>
                <a:ext uri="{FF2B5EF4-FFF2-40B4-BE49-F238E27FC236}">
                  <a16:creationId xmlns="" xmlns:a16="http://schemas.microsoft.com/office/drawing/2014/main" id="{E3EE1D74-9E33-4D27-B9B2-C6677F900B9F}"/>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 xmlns:a16="http://schemas.microsoft.com/office/drawing/2014/main" id="{F953D91D-51D1-4142-855A-6873623C55C9}"/>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 xmlns:a16="http://schemas.microsoft.com/office/drawing/2014/main" id="{252939CE-D948-4074-AE2C-261F07BFE48B}"/>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 xmlns:a16="http://schemas.microsoft.com/office/drawing/2014/main" id="{68AF0725-6EE5-419A-B4CA-ADEFAA6F8E92}"/>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 xmlns:a16="http://schemas.microsoft.com/office/drawing/2014/main" id="{C9659C61-2BC1-43DD-86C9-B3E33BAC2F2A}"/>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a:extLst>
                <a:ext uri="{FF2B5EF4-FFF2-40B4-BE49-F238E27FC236}">
                  <a16:creationId xmlns="" xmlns:a16="http://schemas.microsoft.com/office/drawing/2014/main" id="{BD393358-0333-4367-BD64-42CF726678F1}"/>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 xmlns:a16="http://schemas.microsoft.com/office/drawing/2014/main" id="{12161ADC-46BD-4759-8300-16621D7D2D4E}"/>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rot="3400784">
            <a:off x="-2111576" y="-40066"/>
            <a:ext cx="6915001" cy="6212268"/>
            <a:chOff x="-407906" y="-877464"/>
            <a:chExt cx="6915001" cy="6212268"/>
          </a:xfrm>
          <a:solidFill>
            <a:schemeClr val="tx1">
              <a:lumMod val="50000"/>
              <a:lumOff val="50000"/>
              <a:alpha val="11000"/>
            </a:schemeClr>
          </a:solidFill>
        </p:grpSpPr>
        <p:sp>
          <p:nvSpPr>
            <p:cNvPr id="12" name="Freeform 71"/>
            <p:cNvSpPr>
              <a:spLocks noEditPoints="1"/>
            </p:cNvSpPr>
            <p:nvPr/>
          </p:nvSpPr>
          <p:spPr bwMode="auto">
            <a:xfrm>
              <a:off x="-407906" y="2035963"/>
              <a:ext cx="3876361" cy="3298841"/>
            </a:xfrm>
            <a:custGeom>
              <a:avLst/>
              <a:gdLst>
                <a:gd name="T0" fmla="*/ 881 w 1104"/>
                <a:gd name="T1" fmla="*/ 119 h 938"/>
                <a:gd name="T2" fmla="*/ 834 w 1104"/>
                <a:gd name="T3" fmla="*/ 182 h 938"/>
                <a:gd name="T4" fmla="*/ 513 w 1104"/>
                <a:gd name="T5" fmla="*/ 191 h 938"/>
                <a:gd name="T6" fmla="*/ 17 w 1104"/>
                <a:gd name="T7" fmla="*/ 1 h 938"/>
                <a:gd name="T8" fmla="*/ 16 w 1104"/>
                <a:gd name="T9" fmla="*/ 2 h 938"/>
                <a:gd name="T10" fmla="*/ 135 w 1104"/>
                <a:gd name="T11" fmla="*/ 137 h 938"/>
                <a:gd name="T12" fmla="*/ 37 w 1104"/>
                <a:gd name="T13" fmla="*/ 496 h 938"/>
                <a:gd name="T14" fmla="*/ 502 w 1104"/>
                <a:gd name="T15" fmla="*/ 210 h 938"/>
                <a:gd name="T16" fmla="*/ 250 w 1104"/>
                <a:gd name="T17" fmla="*/ 509 h 938"/>
                <a:gd name="T18" fmla="*/ 1 w 1104"/>
                <a:gd name="T19" fmla="*/ 735 h 938"/>
                <a:gd name="T20" fmla="*/ 250 w 1104"/>
                <a:gd name="T21" fmla="*/ 770 h 938"/>
                <a:gd name="T22" fmla="*/ 823 w 1104"/>
                <a:gd name="T23" fmla="*/ 938 h 938"/>
                <a:gd name="T24" fmla="*/ 262 w 1104"/>
                <a:gd name="T25" fmla="*/ 525 h 938"/>
                <a:gd name="T26" fmla="*/ 554 w 1104"/>
                <a:gd name="T27" fmla="*/ 682 h 938"/>
                <a:gd name="T28" fmla="*/ 802 w 1104"/>
                <a:gd name="T29" fmla="*/ 802 h 938"/>
                <a:gd name="T30" fmla="*/ 1091 w 1104"/>
                <a:gd name="T31" fmla="*/ 488 h 938"/>
                <a:gd name="T32" fmla="*/ 763 w 1104"/>
                <a:gd name="T33" fmla="*/ 319 h 938"/>
                <a:gd name="T34" fmla="*/ 780 w 1104"/>
                <a:gd name="T35" fmla="*/ 288 h 938"/>
                <a:gd name="T36" fmla="*/ 855 w 1104"/>
                <a:gd name="T37" fmla="*/ 444 h 938"/>
                <a:gd name="T38" fmla="*/ 857 w 1104"/>
                <a:gd name="T39" fmla="*/ 437 h 938"/>
                <a:gd name="T40" fmla="*/ 761 w 1104"/>
                <a:gd name="T41" fmla="*/ 319 h 938"/>
                <a:gd name="T42" fmla="*/ 760 w 1104"/>
                <a:gd name="T43" fmla="*/ 320 h 938"/>
                <a:gd name="T44" fmla="*/ 760 w 1104"/>
                <a:gd name="T45" fmla="*/ 320 h 938"/>
                <a:gd name="T46" fmla="*/ 742 w 1104"/>
                <a:gd name="T47" fmla="*/ 311 h 938"/>
                <a:gd name="T48" fmla="*/ 524 w 1104"/>
                <a:gd name="T49" fmla="*/ 211 h 938"/>
                <a:gd name="T50" fmla="*/ 493 w 1104"/>
                <a:gd name="T51" fmla="*/ 228 h 938"/>
                <a:gd name="T52" fmla="*/ 739 w 1104"/>
                <a:gd name="T53" fmla="*/ 356 h 938"/>
                <a:gd name="T54" fmla="*/ 260 w 1104"/>
                <a:gd name="T55" fmla="*/ 514 h 938"/>
                <a:gd name="T56" fmla="*/ 855 w 1104"/>
                <a:gd name="T57" fmla="*/ 445 h 938"/>
                <a:gd name="T58" fmla="*/ 858 w 1104"/>
                <a:gd name="T59" fmla="*/ 435 h 938"/>
                <a:gd name="T60" fmla="*/ 1079 w 1104"/>
                <a:gd name="T61" fmla="*/ 475 h 938"/>
                <a:gd name="T62" fmla="*/ 863 w 1104"/>
                <a:gd name="T63" fmla="*/ 131 h 938"/>
                <a:gd name="T64" fmla="*/ 1083 w 1104"/>
                <a:gd name="T65" fmla="*/ 465 h 938"/>
                <a:gd name="T66" fmla="*/ 773 w 1104"/>
                <a:gd name="T67" fmla="*/ 286 h 938"/>
                <a:gd name="T68" fmla="*/ 525 w 1104"/>
                <a:gd name="T69" fmla="*/ 207 h 938"/>
                <a:gd name="T70" fmla="*/ 833 w 1104"/>
                <a:gd name="T71" fmla="*/ 184 h 938"/>
                <a:gd name="T72" fmla="*/ 161 w 1104"/>
                <a:gd name="T73" fmla="*/ 139 h 938"/>
                <a:gd name="T74" fmla="*/ 19 w 1104"/>
                <a:gd name="T75" fmla="*/ 4 h 938"/>
                <a:gd name="T76" fmla="*/ 145 w 1104"/>
                <a:gd name="T77" fmla="*/ 150 h 938"/>
                <a:gd name="T78" fmla="*/ 500 w 1104"/>
                <a:gd name="T79" fmla="*/ 204 h 938"/>
                <a:gd name="T80" fmla="*/ 239 w 1104"/>
                <a:gd name="T81" fmla="*/ 528 h 938"/>
                <a:gd name="T82" fmla="*/ 237 w 1104"/>
                <a:gd name="T83" fmla="*/ 755 h 938"/>
                <a:gd name="T84" fmla="*/ 262 w 1104"/>
                <a:gd name="T85" fmla="*/ 759 h 938"/>
                <a:gd name="T86" fmla="*/ 261 w 1104"/>
                <a:gd name="T87" fmla="*/ 527 h 938"/>
                <a:gd name="T88" fmla="*/ 262 w 1104"/>
                <a:gd name="T89" fmla="*/ 517 h 938"/>
                <a:gd name="T90" fmla="*/ 543 w 1104"/>
                <a:gd name="T91" fmla="*/ 663 h 938"/>
                <a:gd name="T92" fmla="*/ 566 w 1104"/>
                <a:gd name="T93" fmla="*/ 675 h 938"/>
                <a:gd name="T94" fmla="*/ 1080 w 1104"/>
                <a:gd name="T95" fmla="*/ 48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4" h="938">
                  <a:moveTo>
                    <a:pt x="1091" y="462"/>
                  </a:moveTo>
                  <a:cubicBezTo>
                    <a:pt x="1089" y="462"/>
                    <a:pt x="1087" y="463"/>
                    <a:pt x="1085" y="464"/>
                  </a:cubicBezTo>
                  <a:cubicBezTo>
                    <a:pt x="875" y="130"/>
                    <a:pt x="875" y="130"/>
                    <a:pt x="875" y="130"/>
                  </a:cubicBezTo>
                  <a:cubicBezTo>
                    <a:pt x="879" y="127"/>
                    <a:pt x="881" y="123"/>
                    <a:pt x="881" y="119"/>
                  </a:cubicBezTo>
                  <a:cubicBezTo>
                    <a:pt x="881" y="112"/>
                    <a:pt x="875" y="106"/>
                    <a:pt x="868" y="106"/>
                  </a:cubicBezTo>
                  <a:cubicBezTo>
                    <a:pt x="861" y="106"/>
                    <a:pt x="855" y="112"/>
                    <a:pt x="855" y="119"/>
                  </a:cubicBezTo>
                  <a:cubicBezTo>
                    <a:pt x="855" y="124"/>
                    <a:pt x="858" y="128"/>
                    <a:pt x="861" y="130"/>
                  </a:cubicBezTo>
                  <a:cubicBezTo>
                    <a:pt x="834" y="182"/>
                    <a:pt x="834" y="182"/>
                    <a:pt x="834" y="182"/>
                  </a:cubicBezTo>
                  <a:cubicBezTo>
                    <a:pt x="674" y="1"/>
                    <a:pt x="674" y="1"/>
                    <a:pt x="674" y="1"/>
                  </a:cubicBezTo>
                  <a:cubicBezTo>
                    <a:pt x="673" y="0"/>
                    <a:pt x="673" y="0"/>
                    <a:pt x="673" y="0"/>
                  </a:cubicBezTo>
                  <a:cubicBezTo>
                    <a:pt x="520" y="193"/>
                    <a:pt x="520" y="193"/>
                    <a:pt x="520" y="193"/>
                  </a:cubicBezTo>
                  <a:cubicBezTo>
                    <a:pt x="518" y="192"/>
                    <a:pt x="516" y="191"/>
                    <a:pt x="513" y="191"/>
                  </a:cubicBezTo>
                  <a:cubicBezTo>
                    <a:pt x="509" y="191"/>
                    <a:pt x="505" y="194"/>
                    <a:pt x="502" y="197"/>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2"/>
                    <a:pt x="16" y="2"/>
                    <a:pt x="16" y="2"/>
                  </a:cubicBezTo>
                  <a:cubicBezTo>
                    <a:pt x="16" y="2"/>
                    <a:pt x="16" y="2"/>
                    <a:pt x="16" y="2"/>
                  </a:cubicBezTo>
                  <a:cubicBezTo>
                    <a:pt x="16" y="2"/>
                    <a:pt x="16" y="2"/>
                    <a:pt x="16" y="2"/>
                  </a:cubicBezTo>
                  <a:cubicBezTo>
                    <a:pt x="16" y="2"/>
                    <a:pt x="16" y="2"/>
                    <a:pt x="16" y="2"/>
                  </a:cubicBezTo>
                  <a:cubicBezTo>
                    <a:pt x="138" y="129"/>
                    <a:pt x="138" y="129"/>
                    <a:pt x="138" y="129"/>
                  </a:cubicBezTo>
                  <a:cubicBezTo>
                    <a:pt x="136" y="131"/>
                    <a:pt x="135" y="134"/>
                    <a:pt x="135" y="137"/>
                  </a:cubicBezTo>
                  <a:cubicBezTo>
                    <a:pt x="135" y="143"/>
                    <a:pt x="139" y="147"/>
                    <a:pt x="144" y="149"/>
                  </a:cubicBezTo>
                  <a:cubicBezTo>
                    <a:pt x="52" y="484"/>
                    <a:pt x="52" y="484"/>
                    <a:pt x="52" y="484"/>
                  </a:cubicBezTo>
                  <a:cubicBezTo>
                    <a:pt x="52" y="484"/>
                    <a:pt x="51" y="483"/>
                    <a:pt x="50" y="483"/>
                  </a:cubicBezTo>
                  <a:cubicBezTo>
                    <a:pt x="43" y="483"/>
                    <a:pt x="37" y="489"/>
                    <a:pt x="37" y="496"/>
                  </a:cubicBezTo>
                  <a:cubicBezTo>
                    <a:pt x="37" y="503"/>
                    <a:pt x="43" y="509"/>
                    <a:pt x="50" y="509"/>
                  </a:cubicBezTo>
                  <a:cubicBezTo>
                    <a:pt x="57" y="509"/>
                    <a:pt x="63" y="503"/>
                    <a:pt x="63" y="496"/>
                  </a:cubicBezTo>
                  <a:cubicBezTo>
                    <a:pt x="63" y="494"/>
                    <a:pt x="62" y="492"/>
                    <a:pt x="61" y="490"/>
                  </a:cubicBezTo>
                  <a:cubicBezTo>
                    <a:pt x="502" y="210"/>
                    <a:pt x="502" y="210"/>
                    <a:pt x="502" y="210"/>
                  </a:cubicBezTo>
                  <a:cubicBezTo>
                    <a:pt x="503" y="211"/>
                    <a:pt x="503" y="212"/>
                    <a:pt x="504" y="213"/>
                  </a:cubicBezTo>
                  <a:cubicBezTo>
                    <a:pt x="495" y="224"/>
                    <a:pt x="495" y="224"/>
                    <a:pt x="495" y="224"/>
                  </a:cubicBezTo>
                  <a:cubicBezTo>
                    <a:pt x="255" y="510"/>
                    <a:pt x="255" y="510"/>
                    <a:pt x="255" y="510"/>
                  </a:cubicBezTo>
                  <a:cubicBezTo>
                    <a:pt x="254" y="509"/>
                    <a:pt x="252" y="509"/>
                    <a:pt x="250" y="509"/>
                  </a:cubicBezTo>
                  <a:cubicBezTo>
                    <a:pt x="243" y="509"/>
                    <a:pt x="237" y="514"/>
                    <a:pt x="237" y="521"/>
                  </a:cubicBezTo>
                  <a:cubicBezTo>
                    <a:pt x="237" y="523"/>
                    <a:pt x="238" y="525"/>
                    <a:pt x="238" y="527"/>
                  </a:cubicBezTo>
                  <a:cubicBezTo>
                    <a:pt x="0" y="735"/>
                    <a:pt x="0" y="735"/>
                    <a:pt x="0" y="735"/>
                  </a:cubicBezTo>
                  <a:cubicBezTo>
                    <a:pt x="1" y="735"/>
                    <a:pt x="1" y="735"/>
                    <a:pt x="1" y="735"/>
                  </a:cubicBezTo>
                  <a:cubicBezTo>
                    <a:pt x="1" y="736"/>
                    <a:pt x="1" y="736"/>
                    <a:pt x="1" y="736"/>
                  </a:cubicBezTo>
                  <a:cubicBezTo>
                    <a:pt x="237" y="756"/>
                    <a:pt x="237" y="756"/>
                    <a:pt x="237" y="756"/>
                  </a:cubicBezTo>
                  <a:cubicBezTo>
                    <a:pt x="237" y="756"/>
                    <a:pt x="237" y="757"/>
                    <a:pt x="237" y="757"/>
                  </a:cubicBezTo>
                  <a:cubicBezTo>
                    <a:pt x="237" y="764"/>
                    <a:pt x="243" y="770"/>
                    <a:pt x="250" y="770"/>
                  </a:cubicBezTo>
                  <a:cubicBezTo>
                    <a:pt x="256" y="770"/>
                    <a:pt x="260" y="766"/>
                    <a:pt x="262" y="760"/>
                  </a:cubicBezTo>
                  <a:cubicBezTo>
                    <a:pt x="810" y="923"/>
                    <a:pt x="810" y="923"/>
                    <a:pt x="810" y="923"/>
                  </a:cubicBezTo>
                  <a:cubicBezTo>
                    <a:pt x="810" y="924"/>
                    <a:pt x="810" y="924"/>
                    <a:pt x="810" y="925"/>
                  </a:cubicBezTo>
                  <a:cubicBezTo>
                    <a:pt x="810" y="932"/>
                    <a:pt x="816" y="938"/>
                    <a:pt x="823" y="938"/>
                  </a:cubicBezTo>
                  <a:cubicBezTo>
                    <a:pt x="830" y="938"/>
                    <a:pt x="835" y="932"/>
                    <a:pt x="835" y="925"/>
                  </a:cubicBezTo>
                  <a:cubicBezTo>
                    <a:pt x="835" y="918"/>
                    <a:pt x="830" y="912"/>
                    <a:pt x="823" y="912"/>
                  </a:cubicBezTo>
                  <a:cubicBezTo>
                    <a:pt x="818" y="912"/>
                    <a:pt x="814" y="915"/>
                    <a:pt x="811" y="919"/>
                  </a:cubicBezTo>
                  <a:cubicBezTo>
                    <a:pt x="262" y="525"/>
                    <a:pt x="262" y="525"/>
                    <a:pt x="262" y="525"/>
                  </a:cubicBezTo>
                  <a:cubicBezTo>
                    <a:pt x="262" y="525"/>
                    <a:pt x="262" y="525"/>
                    <a:pt x="262" y="525"/>
                  </a:cubicBezTo>
                  <a:cubicBezTo>
                    <a:pt x="542" y="665"/>
                    <a:pt x="542" y="665"/>
                    <a:pt x="542" y="665"/>
                  </a:cubicBezTo>
                  <a:cubicBezTo>
                    <a:pt x="542" y="666"/>
                    <a:pt x="541" y="668"/>
                    <a:pt x="541" y="670"/>
                  </a:cubicBezTo>
                  <a:cubicBezTo>
                    <a:pt x="541" y="677"/>
                    <a:pt x="547" y="682"/>
                    <a:pt x="554" y="682"/>
                  </a:cubicBezTo>
                  <a:cubicBezTo>
                    <a:pt x="559" y="682"/>
                    <a:pt x="563" y="680"/>
                    <a:pt x="565" y="676"/>
                  </a:cubicBezTo>
                  <a:cubicBezTo>
                    <a:pt x="791" y="784"/>
                    <a:pt x="791" y="784"/>
                    <a:pt x="791" y="784"/>
                  </a:cubicBezTo>
                  <a:cubicBezTo>
                    <a:pt x="790" y="785"/>
                    <a:pt x="790" y="787"/>
                    <a:pt x="790" y="789"/>
                  </a:cubicBezTo>
                  <a:cubicBezTo>
                    <a:pt x="790" y="796"/>
                    <a:pt x="795" y="802"/>
                    <a:pt x="802" y="802"/>
                  </a:cubicBezTo>
                  <a:cubicBezTo>
                    <a:pt x="809" y="802"/>
                    <a:pt x="815" y="796"/>
                    <a:pt x="815" y="789"/>
                  </a:cubicBezTo>
                  <a:cubicBezTo>
                    <a:pt x="815" y="786"/>
                    <a:pt x="814" y="784"/>
                    <a:pt x="813" y="782"/>
                  </a:cubicBezTo>
                  <a:cubicBezTo>
                    <a:pt x="1083" y="485"/>
                    <a:pt x="1083" y="485"/>
                    <a:pt x="1083" y="485"/>
                  </a:cubicBezTo>
                  <a:cubicBezTo>
                    <a:pt x="1085" y="487"/>
                    <a:pt x="1088" y="488"/>
                    <a:pt x="1091" y="488"/>
                  </a:cubicBezTo>
                  <a:cubicBezTo>
                    <a:pt x="1098" y="488"/>
                    <a:pt x="1104" y="482"/>
                    <a:pt x="1104" y="475"/>
                  </a:cubicBezTo>
                  <a:cubicBezTo>
                    <a:pt x="1104" y="468"/>
                    <a:pt x="1098" y="462"/>
                    <a:pt x="1091" y="462"/>
                  </a:cubicBezTo>
                  <a:close/>
                  <a:moveTo>
                    <a:pt x="1080" y="469"/>
                  </a:moveTo>
                  <a:cubicBezTo>
                    <a:pt x="763" y="319"/>
                    <a:pt x="763" y="319"/>
                    <a:pt x="763" y="319"/>
                  </a:cubicBezTo>
                  <a:cubicBezTo>
                    <a:pt x="768" y="310"/>
                    <a:pt x="768" y="310"/>
                    <a:pt x="768" y="310"/>
                  </a:cubicBezTo>
                  <a:cubicBezTo>
                    <a:pt x="769" y="311"/>
                    <a:pt x="771" y="312"/>
                    <a:pt x="773" y="312"/>
                  </a:cubicBezTo>
                  <a:cubicBezTo>
                    <a:pt x="781" y="312"/>
                    <a:pt x="786" y="306"/>
                    <a:pt x="786" y="299"/>
                  </a:cubicBezTo>
                  <a:cubicBezTo>
                    <a:pt x="786" y="295"/>
                    <a:pt x="784" y="291"/>
                    <a:pt x="780" y="288"/>
                  </a:cubicBezTo>
                  <a:cubicBezTo>
                    <a:pt x="834" y="185"/>
                    <a:pt x="834" y="185"/>
                    <a:pt x="834" y="185"/>
                  </a:cubicBezTo>
                  <a:cubicBezTo>
                    <a:pt x="1082" y="466"/>
                    <a:pt x="1082" y="466"/>
                    <a:pt x="1082" y="466"/>
                  </a:cubicBezTo>
                  <a:cubicBezTo>
                    <a:pt x="1081" y="467"/>
                    <a:pt x="1081" y="468"/>
                    <a:pt x="1080" y="469"/>
                  </a:cubicBezTo>
                  <a:close/>
                  <a:moveTo>
                    <a:pt x="855" y="444"/>
                  </a:moveTo>
                  <a:cubicBezTo>
                    <a:pt x="676" y="465"/>
                    <a:pt x="676" y="465"/>
                    <a:pt x="676" y="465"/>
                  </a:cubicBezTo>
                  <a:cubicBezTo>
                    <a:pt x="703" y="420"/>
                    <a:pt x="703" y="420"/>
                    <a:pt x="703" y="420"/>
                  </a:cubicBezTo>
                  <a:cubicBezTo>
                    <a:pt x="740" y="357"/>
                    <a:pt x="740" y="357"/>
                    <a:pt x="740" y="357"/>
                  </a:cubicBezTo>
                  <a:cubicBezTo>
                    <a:pt x="857" y="437"/>
                    <a:pt x="857" y="437"/>
                    <a:pt x="857" y="437"/>
                  </a:cubicBezTo>
                  <a:cubicBezTo>
                    <a:pt x="856" y="438"/>
                    <a:pt x="855" y="441"/>
                    <a:pt x="855" y="443"/>
                  </a:cubicBezTo>
                  <a:cubicBezTo>
                    <a:pt x="855" y="443"/>
                    <a:pt x="855" y="444"/>
                    <a:pt x="855" y="444"/>
                  </a:cubicBezTo>
                  <a:close/>
                  <a:moveTo>
                    <a:pt x="766" y="310"/>
                  </a:moveTo>
                  <a:cubicBezTo>
                    <a:pt x="761" y="319"/>
                    <a:pt x="761" y="319"/>
                    <a:pt x="761" y="319"/>
                  </a:cubicBezTo>
                  <a:cubicBezTo>
                    <a:pt x="746" y="311"/>
                    <a:pt x="746" y="311"/>
                    <a:pt x="746" y="311"/>
                  </a:cubicBezTo>
                  <a:cubicBezTo>
                    <a:pt x="762" y="305"/>
                    <a:pt x="762" y="305"/>
                    <a:pt x="762" y="305"/>
                  </a:cubicBezTo>
                  <a:cubicBezTo>
                    <a:pt x="763" y="307"/>
                    <a:pt x="764" y="308"/>
                    <a:pt x="766" y="310"/>
                  </a:cubicBezTo>
                  <a:close/>
                  <a:moveTo>
                    <a:pt x="760" y="320"/>
                  </a:moveTo>
                  <a:cubicBezTo>
                    <a:pt x="740" y="355"/>
                    <a:pt x="740" y="355"/>
                    <a:pt x="740" y="355"/>
                  </a:cubicBezTo>
                  <a:cubicBezTo>
                    <a:pt x="702" y="330"/>
                    <a:pt x="702" y="330"/>
                    <a:pt x="702" y="330"/>
                  </a:cubicBezTo>
                  <a:cubicBezTo>
                    <a:pt x="744" y="312"/>
                    <a:pt x="744" y="312"/>
                    <a:pt x="744" y="312"/>
                  </a:cubicBezTo>
                  <a:lnTo>
                    <a:pt x="760" y="320"/>
                  </a:lnTo>
                  <a:close/>
                  <a:moveTo>
                    <a:pt x="701" y="329"/>
                  </a:moveTo>
                  <a:cubicBezTo>
                    <a:pt x="525" y="209"/>
                    <a:pt x="525" y="209"/>
                    <a:pt x="525" y="209"/>
                  </a:cubicBezTo>
                  <a:cubicBezTo>
                    <a:pt x="525" y="209"/>
                    <a:pt x="525" y="209"/>
                    <a:pt x="525" y="209"/>
                  </a:cubicBezTo>
                  <a:cubicBezTo>
                    <a:pt x="742" y="311"/>
                    <a:pt x="742" y="311"/>
                    <a:pt x="742" y="311"/>
                  </a:cubicBezTo>
                  <a:lnTo>
                    <a:pt x="701" y="329"/>
                  </a:lnTo>
                  <a:close/>
                  <a:moveTo>
                    <a:pt x="505" y="214"/>
                  </a:moveTo>
                  <a:cubicBezTo>
                    <a:pt x="507" y="215"/>
                    <a:pt x="510" y="217"/>
                    <a:pt x="513" y="217"/>
                  </a:cubicBezTo>
                  <a:cubicBezTo>
                    <a:pt x="518" y="217"/>
                    <a:pt x="522" y="214"/>
                    <a:pt x="524" y="211"/>
                  </a:cubicBezTo>
                  <a:cubicBezTo>
                    <a:pt x="699" y="329"/>
                    <a:pt x="699" y="329"/>
                    <a:pt x="699" y="329"/>
                  </a:cubicBezTo>
                  <a:cubicBezTo>
                    <a:pt x="259" y="513"/>
                    <a:pt x="259" y="513"/>
                    <a:pt x="259" y="513"/>
                  </a:cubicBezTo>
                  <a:cubicBezTo>
                    <a:pt x="259" y="512"/>
                    <a:pt x="258" y="511"/>
                    <a:pt x="257" y="511"/>
                  </a:cubicBezTo>
                  <a:cubicBezTo>
                    <a:pt x="493" y="228"/>
                    <a:pt x="493" y="228"/>
                    <a:pt x="493" y="228"/>
                  </a:cubicBezTo>
                  <a:lnTo>
                    <a:pt x="505" y="214"/>
                  </a:lnTo>
                  <a:close/>
                  <a:moveTo>
                    <a:pt x="260" y="514"/>
                  </a:moveTo>
                  <a:cubicBezTo>
                    <a:pt x="701" y="330"/>
                    <a:pt x="701" y="330"/>
                    <a:pt x="701" y="330"/>
                  </a:cubicBezTo>
                  <a:cubicBezTo>
                    <a:pt x="739" y="356"/>
                    <a:pt x="739" y="356"/>
                    <a:pt x="739" y="356"/>
                  </a:cubicBezTo>
                  <a:cubicBezTo>
                    <a:pt x="701" y="420"/>
                    <a:pt x="701" y="420"/>
                    <a:pt x="701" y="420"/>
                  </a:cubicBezTo>
                  <a:cubicBezTo>
                    <a:pt x="674" y="466"/>
                    <a:pt x="674" y="466"/>
                    <a:pt x="674" y="466"/>
                  </a:cubicBezTo>
                  <a:cubicBezTo>
                    <a:pt x="261" y="515"/>
                    <a:pt x="261" y="515"/>
                    <a:pt x="261" y="515"/>
                  </a:cubicBezTo>
                  <a:cubicBezTo>
                    <a:pt x="261" y="515"/>
                    <a:pt x="261" y="514"/>
                    <a:pt x="260" y="514"/>
                  </a:cubicBezTo>
                  <a:close/>
                  <a:moveTo>
                    <a:pt x="566" y="665"/>
                  </a:moveTo>
                  <a:cubicBezTo>
                    <a:pt x="565" y="662"/>
                    <a:pt x="563" y="661"/>
                    <a:pt x="562" y="659"/>
                  </a:cubicBezTo>
                  <a:cubicBezTo>
                    <a:pt x="675" y="467"/>
                    <a:pt x="675" y="467"/>
                    <a:pt x="675" y="467"/>
                  </a:cubicBezTo>
                  <a:cubicBezTo>
                    <a:pt x="855" y="445"/>
                    <a:pt x="855" y="445"/>
                    <a:pt x="855" y="445"/>
                  </a:cubicBezTo>
                  <a:cubicBezTo>
                    <a:pt x="857" y="451"/>
                    <a:pt x="862" y="456"/>
                    <a:pt x="868" y="456"/>
                  </a:cubicBezTo>
                  <a:cubicBezTo>
                    <a:pt x="875" y="456"/>
                    <a:pt x="881" y="450"/>
                    <a:pt x="881" y="443"/>
                  </a:cubicBezTo>
                  <a:cubicBezTo>
                    <a:pt x="881" y="436"/>
                    <a:pt x="875" y="430"/>
                    <a:pt x="868" y="430"/>
                  </a:cubicBezTo>
                  <a:cubicBezTo>
                    <a:pt x="864" y="430"/>
                    <a:pt x="860" y="432"/>
                    <a:pt x="858" y="435"/>
                  </a:cubicBezTo>
                  <a:cubicBezTo>
                    <a:pt x="741" y="356"/>
                    <a:pt x="741" y="356"/>
                    <a:pt x="741" y="356"/>
                  </a:cubicBezTo>
                  <a:cubicBezTo>
                    <a:pt x="762" y="320"/>
                    <a:pt x="762" y="320"/>
                    <a:pt x="762" y="320"/>
                  </a:cubicBezTo>
                  <a:cubicBezTo>
                    <a:pt x="1080" y="470"/>
                    <a:pt x="1080" y="470"/>
                    <a:pt x="1080" y="470"/>
                  </a:cubicBezTo>
                  <a:cubicBezTo>
                    <a:pt x="1079" y="472"/>
                    <a:pt x="1079" y="473"/>
                    <a:pt x="1079" y="475"/>
                  </a:cubicBezTo>
                  <a:cubicBezTo>
                    <a:pt x="1079" y="476"/>
                    <a:pt x="1079" y="477"/>
                    <a:pt x="1079" y="479"/>
                  </a:cubicBezTo>
                  <a:cubicBezTo>
                    <a:pt x="786" y="585"/>
                    <a:pt x="786" y="585"/>
                    <a:pt x="786" y="585"/>
                  </a:cubicBezTo>
                  <a:lnTo>
                    <a:pt x="566" y="665"/>
                  </a:lnTo>
                  <a:close/>
                  <a:moveTo>
                    <a:pt x="863" y="131"/>
                  </a:moveTo>
                  <a:cubicBezTo>
                    <a:pt x="864" y="132"/>
                    <a:pt x="866" y="132"/>
                    <a:pt x="868" y="132"/>
                  </a:cubicBezTo>
                  <a:cubicBezTo>
                    <a:pt x="870" y="132"/>
                    <a:pt x="872" y="131"/>
                    <a:pt x="874" y="130"/>
                  </a:cubicBezTo>
                  <a:cubicBezTo>
                    <a:pt x="1084" y="465"/>
                    <a:pt x="1084" y="465"/>
                    <a:pt x="1084" y="465"/>
                  </a:cubicBezTo>
                  <a:cubicBezTo>
                    <a:pt x="1084" y="465"/>
                    <a:pt x="1084" y="465"/>
                    <a:pt x="1083" y="465"/>
                  </a:cubicBezTo>
                  <a:cubicBezTo>
                    <a:pt x="835" y="184"/>
                    <a:pt x="835" y="184"/>
                    <a:pt x="835" y="184"/>
                  </a:cubicBezTo>
                  <a:lnTo>
                    <a:pt x="863" y="131"/>
                  </a:lnTo>
                  <a:close/>
                  <a:moveTo>
                    <a:pt x="779" y="288"/>
                  </a:moveTo>
                  <a:cubicBezTo>
                    <a:pt x="777" y="287"/>
                    <a:pt x="775" y="286"/>
                    <a:pt x="773" y="286"/>
                  </a:cubicBezTo>
                  <a:cubicBezTo>
                    <a:pt x="766" y="286"/>
                    <a:pt x="761" y="292"/>
                    <a:pt x="761" y="299"/>
                  </a:cubicBezTo>
                  <a:cubicBezTo>
                    <a:pt x="761" y="301"/>
                    <a:pt x="761" y="302"/>
                    <a:pt x="761" y="303"/>
                  </a:cubicBezTo>
                  <a:cubicBezTo>
                    <a:pt x="744" y="311"/>
                    <a:pt x="744" y="311"/>
                    <a:pt x="744" y="311"/>
                  </a:cubicBezTo>
                  <a:cubicBezTo>
                    <a:pt x="525" y="207"/>
                    <a:pt x="525" y="207"/>
                    <a:pt x="525" y="207"/>
                  </a:cubicBezTo>
                  <a:cubicBezTo>
                    <a:pt x="526" y="206"/>
                    <a:pt x="526" y="205"/>
                    <a:pt x="526" y="204"/>
                  </a:cubicBezTo>
                  <a:cubicBezTo>
                    <a:pt x="526" y="200"/>
                    <a:pt x="524" y="196"/>
                    <a:pt x="521" y="194"/>
                  </a:cubicBezTo>
                  <a:cubicBezTo>
                    <a:pt x="673" y="2"/>
                    <a:pt x="673" y="2"/>
                    <a:pt x="673" y="2"/>
                  </a:cubicBezTo>
                  <a:cubicBezTo>
                    <a:pt x="833" y="184"/>
                    <a:pt x="833" y="184"/>
                    <a:pt x="833" y="184"/>
                  </a:cubicBezTo>
                  <a:lnTo>
                    <a:pt x="779" y="288"/>
                  </a:lnTo>
                  <a:close/>
                  <a:moveTo>
                    <a:pt x="502" y="199"/>
                  </a:moveTo>
                  <a:cubicBezTo>
                    <a:pt x="502" y="199"/>
                    <a:pt x="501" y="199"/>
                    <a:pt x="501" y="200"/>
                  </a:cubicBezTo>
                  <a:cubicBezTo>
                    <a:pt x="161" y="139"/>
                    <a:pt x="161" y="139"/>
                    <a:pt x="161" y="139"/>
                  </a:cubicBezTo>
                  <a:cubicBezTo>
                    <a:pt x="161" y="138"/>
                    <a:pt x="161" y="138"/>
                    <a:pt x="161" y="137"/>
                  </a:cubicBezTo>
                  <a:cubicBezTo>
                    <a:pt x="161" y="130"/>
                    <a:pt x="155" y="124"/>
                    <a:pt x="148" y="124"/>
                  </a:cubicBezTo>
                  <a:cubicBezTo>
                    <a:pt x="145" y="124"/>
                    <a:pt x="142" y="126"/>
                    <a:pt x="139" y="128"/>
                  </a:cubicBezTo>
                  <a:cubicBezTo>
                    <a:pt x="19" y="4"/>
                    <a:pt x="19" y="4"/>
                    <a:pt x="19" y="4"/>
                  </a:cubicBezTo>
                  <a:lnTo>
                    <a:pt x="502" y="199"/>
                  </a:lnTo>
                  <a:close/>
                  <a:moveTo>
                    <a:pt x="61" y="489"/>
                  </a:moveTo>
                  <a:cubicBezTo>
                    <a:pt x="59" y="487"/>
                    <a:pt x="57" y="485"/>
                    <a:pt x="54" y="484"/>
                  </a:cubicBezTo>
                  <a:cubicBezTo>
                    <a:pt x="145" y="150"/>
                    <a:pt x="145" y="150"/>
                    <a:pt x="145" y="150"/>
                  </a:cubicBezTo>
                  <a:cubicBezTo>
                    <a:pt x="146" y="150"/>
                    <a:pt x="147" y="150"/>
                    <a:pt x="148" y="150"/>
                  </a:cubicBezTo>
                  <a:cubicBezTo>
                    <a:pt x="154" y="150"/>
                    <a:pt x="159" y="146"/>
                    <a:pt x="160" y="140"/>
                  </a:cubicBezTo>
                  <a:cubicBezTo>
                    <a:pt x="501" y="201"/>
                    <a:pt x="501" y="201"/>
                    <a:pt x="501" y="201"/>
                  </a:cubicBezTo>
                  <a:cubicBezTo>
                    <a:pt x="501" y="202"/>
                    <a:pt x="500" y="203"/>
                    <a:pt x="500" y="204"/>
                  </a:cubicBezTo>
                  <a:cubicBezTo>
                    <a:pt x="500" y="206"/>
                    <a:pt x="501" y="208"/>
                    <a:pt x="502" y="209"/>
                  </a:cubicBezTo>
                  <a:lnTo>
                    <a:pt x="61" y="489"/>
                  </a:lnTo>
                  <a:close/>
                  <a:moveTo>
                    <a:pt x="2" y="735"/>
                  </a:moveTo>
                  <a:cubicBezTo>
                    <a:pt x="239" y="528"/>
                    <a:pt x="239" y="528"/>
                    <a:pt x="239" y="528"/>
                  </a:cubicBezTo>
                  <a:cubicBezTo>
                    <a:pt x="241" y="531"/>
                    <a:pt x="245" y="534"/>
                    <a:pt x="249" y="534"/>
                  </a:cubicBezTo>
                  <a:cubicBezTo>
                    <a:pt x="252" y="744"/>
                    <a:pt x="252" y="744"/>
                    <a:pt x="252" y="744"/>
                  </a:cubicBezTo>
                  <a:cubicBezTo>
                    <a:pt x="251" y="744"/>
                    <a:pt x="251" y="744"/>
                    <a:pt x="250" y="744"/>
                  </a:cubicBezTo>
                  <a:cubicBezTo>
                    <a:pt x="244" y="744"/>
                    <a:pt x="238" y="749"/>
                    <a:pt x="237" y="755"/>
                  </a:cubicBezTo>
                  <a:lnTo>
                    <a:pt x="2" y="735"/>
                  </a:lnTo>
                  <a:close/>
                  <a:moveTo>
                    <a:pt x="811" y="920"/>
                  </a:moveTo>
                  <a:cubicBezTo>
                    <a:pt x="811" y="921"/>
                    <a:pt x="810" y="921"/>
                    <a:pt x="810" y="922"/>
                  </a:cubicBezTo>
                  <a:cubicBezTo>
                    <a:pt x="262" y="759"/>
                    <a:pt x="262" y="759"/>
                    <a:pt x="262" y="759"/>
                  </a:cubicBezTo>
                  <a:cubicBezTo>
                    <a:pt x="263" y="758"/>
                    <a:pt x="263" y="758"/>
                    <a:pt x="263" y="757"/>
                  </a:cubicBezTo>
                  <a:cubicBezTo>
                    <a:pt x="263" y="751"/>
                    <a:pt x="259" y="746"/>
                    <a:pt x="253" y="744"/>
                  </a:cubicBezTo>
                  <a:cubicBezTo>
                    <a:pt x="251" y="534"/>
                    <a:pt x="251" y="534"/>
                    <a:pt x="251" y="534"/>
                  </a:cubicBezTo>
                  <a:cubicBezTo>
                    <a:pt x="255" y="534"/>
                    <a:pt x="259" y="531"/>
                    <a:pt x="261" y="527"/>
                  </a:cubicBezTo>
                  <a:lnTo>
                    <a:pt x="811" y="920"/>
                  </a:lnTo>
                  <a:close/>
                  <a:moveTo>
                    <a:pt x="263" y="523"/>
                  </a:moveTo>
                  <a:cubicBezTo>
                    <a:pt x="263" y="522"/>
                    <a:pt x="263" y="522"/>
                    <a:pt x="263" y="521"/>
                  </a:cubicBezTo>
                  <a:cubicBezTo>
                    <a:pt x="263" y="520"/>
                    <a:pt x="262" y="518"/>
                    <a:pt x="262" y="517"/>
                  </a:cubicBezTo>
                  <a:cubicBezTo>
                    <a:pt x="673" y="467"/>
                    <a:pt x="673" y="467"/>
                    <a:pt x="673" y="467"/>
                  </a:cubicBezTo>
                  <a:cubicBezTo>
                    <a:pt x="560" y="658"/>
                    <a:pt x="560" y="658"/>
                    <a:pt x="560" y="658"/>
                  </a:cubicBezTo>
                  <a:cubicBezTo>
                    <a:pt x="558" y="657"/>
                    <a:pt x="556" y="657"/>
                    <a:pt x="554" y="657"/>
                  </a:cubicBezTo>
                  <a:cubicBezTo>
                    <a:pt x="549" y="657"/>
                    <a:pt x="545" y="660"/>
                    <a:pt x="543" y="663"/>
                  </a:cubicBezTo>
                  <a:lnTo>
                    <a:pt x="263" y="523"/>
                  </a:lnTo>
                  <a:close/>
                  <a:moveTo>
                    <a:pt x="802" y="777"/>
                  </a:moveTo>
                  <a:cubicBezTo>
                    <a:pt x="798" y="777"/>
                    <a:pt x="794" y="779"/>
                    <a:pt x="792" y="782"/>
                  </a:cubicBezTo>
                  <a:cubicBezTo>
                    <a:pt x="566" y="675"/>
                    <a:pt x="566" y="675"/>
                    <a:pt x="566" y="675"/>
                  </a:cubicBezTo>
                  <a:cubicBezTo>
                    <a:pt x="567" y="673"/>
                    <a:pt x="567" y="671"/>
                    <a:pt x="567" y="670"/>
                  </a:cubicBezTo>
                  <a:cubicBezTo>
                    <a:pt x="567" y="668"/>
                    <a:pt x="567" y="667"/>
                    <a:pt x="566" y="666"/>
                  </a:cubicBezTo>
                  <a:cubicBezTo>
                    <a:pt x="777" y="590"/>
                    <a:pt x="777" y="590"/>
                    <a:pt x="777" y="590"/>
                  </a:cubicBezTo>
                  <a:cubicBezTo>
                    <a:pt x="1080" y="480"/>
                    <a:pt x="1080" y="480"/>
                    <a:pt x="1080" y="480"/>
                  </a:cubicBezTo>
                  <a:cubicBezTo>
                    <a:pt x="1080" y="481"/>
                    <a:pt x="1081" y="483"/>
                    <a:pt x="1082" y="484"/>
                  </a:cubicBezTo>
                  <a:cubicBezTo>
                    <a:pt x="812" y="781"/>
                    <a:pt x="812" y="781"/>
                    <a:pt x="812" y="781"/>
                  </a:cubicBezTo>
                  <a:cubicBezTo>
                    <a:pt x="809" y="778"/>
                    <a:pt x="806" y="777"/>
                    <a:pt x="802" y="777"/>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3" name="Freeform 71"/>
            <p:cNvSpPr>
              <a:spLocks noEditPoints="1"/>
            </p:cNvSpPr>
            <p:nvPr/>
          </p:nvSpPr>
          <p:spPr bwMode="auto">
            <a:xfrm>
              <a:off x="-153906" y="-309304"/>
              <a:ext cx="3876361" cy="3298841"/>
            </a:xfrm>
            <a:custGeom>
              <a:avLst/>
              <a:gdLst>
                <a:gd name="T0" fmla="*/ 881 w 1104"/>
                <a:gd name="T1" fmla="*/ 119 h 938"/>
                <a:gd name="T2" fmla="*/ 834 w 1104"/>
                <a:gd name="T3" fmla="*/ 182 h 938"/>
                <a:gd name="T4" fmla="*/ 513 w 1104"/>
                <a:gd name="T5" fmla="*/ 191 h 938"/>
                <a:gd name="T6" fmla="*/ 17 w 1104"/>
                <a:gd name="T7" fmla="*/ 1 h 938"/>
                <a:gd name="T8" fmla="*/ 16 w 1104"/>
                <a:gd name="T9" fmla="*/ 2 h 938"/>
                <a:gd name="T10" fmla="*/ 135 w 1104"/>
                <a:gd name="T11" fmla="*/ 137 h 938"/>
                <a:gd name="T12" fmla="*/ 37 w 1104"/>
                <a:gd name="T13" fmla="*/ 496 h 938"/>
                <a:gd name="T14" fmla="*/ 502 w 1104"/>
                <a:gd name="T15" fmla="*/ 210 h 938"/>
                <a:gd name="T16" fmla="*/ 250 w 1104"/>
                <a:gd name="T17" fmla="*/ 509 h 938"/>
                <a:gd name="T18" fmla="*/ 1 w 1104"/>
                <a:gd name="T19" fmla="*/ 735 h 938"/>
                <a:gd name="T20" fmla="*/ 250 w 1104"/>
                <a:gd name="T21" fmla="*/ 770 h 938"/>
                <a:gd name="T22" fmla="*/ 823 w 1104"/>
                <a:gd name="T23" fmla="*/ 938 h 938"/>
                <a:gd name="T24" fmla="*/ 262 w 1104"/>
                <a:gd name="T25" fmla="*/ 525 h 938"/>
                <a:gd name="T26" fmla="*/ 554 w 1104"/>
                <a:gd name="T27" fmla="*/ 682 h 938"/>
                <a:gd name="T28" fmla="*/ 802 w 1104"/>
                <a:gd name="T29" fmla="*/ 802 h 938"/>
                <a:gd name="T30" fmla="*/ 1091 w 1104"/>
                <a:gd name="T31" fmla="*/ 488 h 938"/>
                <a:gd name="T32" fmla="*/ 763 w 1104"/>
                <a:gd name="T33" fmla="*/ 319 h 938"/>
                <a:gd name="T34" fmla="*/ 780 w 1104"/>
                <a:gd name="T35" fmla="*/ 288 h 938"/>
                <a:gd name="T36" fmla="*/ 855 w 1104"/>
                <a:gd name="T37" fmla="*/ 444 h 938"/>
                <a:gd name="T38" fmla="*/ 857 w 1104"/>
                <a:gd name="T39" fmla="*/ 437 h 938"/>
                <a:gd name="T40" fmla="*/ 761 w 1104"/>
                <a:gd name="T41" fmla="*/ 319 h 938"/>
                <a:gd name="T42" fmla="*/ 760 w 1104"/>
                <a:gd name="T43" fmla="*/ 320 h 938"/>
                <a:gd name="T44" fmla="*/ 760 w 1104"/>
                <a:gd name="T45" fmla="*/ 320 h 938"/>
                <a:gd name="T46" fmla="*/ 742 w 1104"/>
                <a:gd name="T47" fmla="*/ 311 h 938"/>
                <a:gd name="T48" fmla="*/ 524 w 1104"/>
                <a:gd name="T49" fmla="*/ 211 h 938"/>
                <a:gd name="T50" fmla="*/ 493 w 1104"/>
                <a:gd name="T51" fmla="*/ 228 h 938"/>
                <a:gd name="T52" fmla="*/ 739 w 1104"/>
                <a:gd name="T53" fmla="*/ 356 h 938"/>
                <a:gd name="T54" fmla="*/ 260 w 1104"/>
                <a:gd name="T55" fmla="*/ 514 h 938"/>
                <a:gd name="T56" fmla="*/ 855 w 1104"/>
                <a:gd name="T57" fmla="*/ 445 h 938"/>
                <a:gd name="T58" fmla="*/ 858 w 1104"/>
                <a:gd name="T59" fmla="*/ 435 h 938"/>
                <a:gd name="T60" fmla="*/ 1079 w 1104"/>
                <a:gd name="T61" fmla="*/ 475 h 938"/>
                <a:gd name="T62" fmla="*/ 863 w 1104"/>
                <a:gd name="T63" fmla="*/ 131 h 938"/>
                <a:gd name="T64" fmla="*/ 1083 w 1104"/>
                <a:gd name="T65" fmla="*/ 465 h 938"/>
                <a:gd name="T66" fmla="*/ 773 w 1104"/>
                <a:gd name="T67" fmla="*/ 286 h 938"/>
                <a:gd name="T68" fmla="*/ 525 w 1104"/>
                <a:gd name="T69" fmla="*/ 207 h 938"/>
                <a:gd name="T70" fmla="*/ 833 w 1104"/>
                <a:gd name="T71" fmla="*/ 184 h 938"/>
                <a:gd name="T72" fmla="*/ 161 w 1104"/>
                <a:gd name="T73" fmla="*/ 139 h 938"/>
                <a:gd name="T74" fmla="*/ 19 w 1104"/>
                <a:gd name="T75" fmla="*/ 4 h 938"/>
                <a:gd name="T76" fmla="*/ 145 w 1104"/>
                <a:gd name="T77" fmla="*/ 150 h 938"/>
                <a:gd name="T78" fmla="*/ 500 w 1104"/>
                <a:gd name="T79" fmla="*/ 204 h 938"/>
                <a:gd name="T80" fmla="*/ 239 w 1104"/>
                <a:gd name="T81" fmla="*/ 528 h 938"/>
                <a:gd name="T82" fmla="*/ 237 w 1104"/>
                <a:gd name="T83" fmla="*/ 755 h 938"/>
                <a:gd name="T84" fmla="*/ 262 w 1104"/>
                <a:gd name="T85" fmla="*/ 759 h 938"/>
                <a:gd name="T86" fmla="*/ 261 w 1104"/>
                <a:gd name="T87" fmla="*/ 527 h 938"/>
                <a:gd name="T88" fmla="*/ 262 w 1104"/>
                <a:gd name="T89" fmla="*/ 517 h 938"/>
                <a:gd name="T90" fmla="*/ 543 w 1104"/>
                <a:gd name="T91" fmla="*/ 663 h 938"/>
                <a:gd name="T92" fmla="*/ 566 w 1104"/>
                <a:gd name="T93" fmla="*/ 675 h 938"/>
                <a:gd name="T94" fmla="*/ 1080 w 1104"/>
                <a:gd name="T95" fmla="*/ 48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4" h="938">
                  <a:moveTo>
                    <a:pt x="1091" y="462"/>
                  </a:moveTo>
                  <a:cubicBezTo>
                    <a:pt x="1089" y="462"/>
                    <a:pt x="1087" y="463"/>
                    <a:pt x="1085" y="464"/>
                  </a:cubicBezTo>
                  <a:cubicBezTo>
                    <a:pt x="875" y="130"/>
                    <a:pt x="875" y="130"/>
                    <a:pt x="875" y="130"/>
                  </a:cubicBezTo>
                  <a:cubicBezTo>
                    <a:pt x="879" y="127"/>
                    <a:pt x="881" y="123"/>
                    <a:pt x="881" y="119"/>
                  </a:cubicBezTo>
                  <a:cubicBezTo>
                    <a:pt x="881" y="112"/>
                    <a:pt x="875" y="106"/>
                    <a:pt x="868" y="106"/>
                  </a:cubicBezTo>
                  <a:cubicBezTo>
                    <a:pt x="861" y="106"/>
                    <a:pt x="855" y="112"/>
                    <a:pt x="855" y="119"/>
                  </a:cubicBezTo>
                  <a:cubicBezTo>
                    <a:pt x="855" y="124"/>
                    <a:pt x="858" y="128"/>
                    <a:pt x="861" y="130"/>
                  </a:cubicBezTo>
                  <a:cubicBezTo>
                    <a:pt x="834" y="182"/>
                    <a:pt x="834" y="182"/>
                    <a:pt x="834" y="182"/>
                  </a:cubicBezTo>
                  <a:cubicBezTo>
                    <a:pt x="674" y="1"/>
                    <a:pt x="674" y="1"/>
                    <a:pt x="674" y="1"/>
                  </a:cubicBezTo>
                  <a:cubicBezTo>
                    <a:pt x="673" y="0"/>
                    <a:pt x="673" y="0"/>
                    <a:pt x="673" y="0"/>
                  </a:cubicBezTo>
                  <a:cubicBezTo>
                    <a:pt x="520" y="193"/>
                    <a:pt x="520" y="193"/>
                    <a:pt x="520" y="193"/>
                  </a:cubicBezTo>
                  <a:cubicBezTo>
                    <a:pt x="518" y="192"/>
                    <a:pt x="516" y="191"/>
                    <a:pt x="513" y="191"/>
                  </a:cubicBezTo>
                  <a:cubicBezTo>
                    <a:pt x="509" y="191"/>
                    <a:pt x="505" y="194"/>
                    <a:pt x="502" y="197"/>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2"/>
                    <a:pt x="16" y="2"/>
                    <a:pt x="16" y="2"/>
                  </a:cubicBezTo>
                  <a:cubicBezTo>
                    <a:pt x="16" y="2"/>
                    <a:pt x="16" y="2"/>
                    <a:pt x="16" y="2"/>
                  </a:cubicBezTo>
                  <a:cubicBezTo>
                    <a:pt x="16" y="2"/>
                    <a:pt x="16" y="2"/>
                    <a:pt x="16" y="2"/>
                  </a:cubicBezTo>
                  <a:cubicBezTo>
                    <a:pt x="16" y="2"/>
                    <a:pt x="16" y="2"/>
                    <a:pt x="16" y="2"/>
                  </a:cubicBezTo>
                  <a:cubicBezTo>
                    <a:pt x="138" y="129"/>
                    <a:pt x="138" y="129"/>
                    <a:pt x="138" y="129"/>
                  </a:cubicBezTo>
                  <a:cubicBezTo>
                    <a:pt x="136" y="131"/>
                    <a:pt x="135" y="134"/>
                    <a:pt x="135" y="137"/>
                  </a:cubicBezTo>
                  <a:cubicBezTo>
                    <a:pt x="135" y="143"/>
                    <a:pt x="139" y="147"/>
                    <a:pt x="144" y="149"/>
                  </a:cubicBezTo>
                  <a:cubicBezTo>
                    <a:pt x="52" y="484"/>
                    <a:pt x="52" y="484"/>
                    <a:pt x="52" y="484"/>
                  </a:cubicBezTo>
                  <a:cubicBezTo>
                    <a:pt x="52" y="484"/>
                    <a:pt x="51" y="483"/>
                    <a:pt x="50" y="483"/>
                  </a:cubicBezTo>
                  <a:cubicBezTo>
                    <a:pt x="43" y="483"/>
                    <a:pt x="37" y="489"/>
                    <a:pt x="37" y="496"/>
                  </a:cubicBezTo>
                  <a:cubicBezTo>
                    <a:pt x="37" y="503"/>
                    <a:pt x="43" y="509"/>
                    <a:pt x="50" y="509"/>
                  </a:cubicBezTo>
                  <a:cubicBezTo>
                    <a:pt x="57" y="509"/>
                    <a:pt x="63" y="503"/>
                    <a:pt x="63" y="496"/>
                  </a:cubicBezTo>
                  <a:cubicBezTo>
                    <a:pt x="63" y="494"/>
                    <a:pt x="62" y="492"/>
                    <a:pt x="61" y="490"/>
                  </a:cubicBezTo>
                  <a:cubicBezTo>
                    <a:pt x="502" y="210"/>
                    <a:pt x="502" y="210"/>
                    <a:pt x="502" y="210"/>
                  </a:cubicBezTo>
                  <a:cubicBezTo>
                    <a:pt x="503" y="211"/>
                    <a:pt x="503" y="212"/>
                    <a:pt x="504" y="213"/>
                  </a:cubicBezTo>
                  <a:cubicBezTo>
                    <a:pt x="495" y="224"/>
                    <a:pt x="495" y="224"/>
                    <a:pt x="495" y="224"/>
                  </a:cubicBezTo>
                  <a:cubicBezTo>
                    <a:pt x="255" y="510"/>
                    <a:pt x="255" y="510"/>
                    <a:pt x="255" y="510"/>
                  </a:cubicBezTo>
                  <a:cubicBezTo>
                    <a:pt x="254" y="509"/>
                    <a:pt x="252" y="509"/>
                    <a:pt x="250" y="509"/>
                  </a:cubicBezTo>
                  <a:cubicBezTo>
                    <a:pt x="243" y="509"/>
                    <a:pt x="237" y="514"/>
                    <a:pt x="237" y="521"/>
                  </a:cubicBezTo>
                  <a:cubicBezTo>
                    <a:pt x="237" y="523"/>
                    <a:pt x="238" y="525"/>
                    <a:pt x="238" y="527"/>
                  </a:cubicBezTo>
                  <a:cubicBezTo>
                    <a:pt x="0" y="735"/>
                    <a:pt x="0" y="735"/>
                    <a:pt x="0" y="735"/>
                  </a:cubicBezTo>
                  <a:cubicBezTo>
                    <a:pt x="1" y="735"/>
                    <a:pt x="1" y="735"/>
                    <a:pt x="1" y="735"/>
                  </a:cubicBezTo>
                  <a:cubicBezTo>
                    <a:pt x="1" y="736"/>
                    <a:pt x="1" y="736"/>
                    <a:pt x="1" y="736"/>
                  </a:cubicBezTo>
                  <a:cubicBezTo>
                    <a:pt x="237" y="756"/>
                    <a:pt x="237" y="756"/>
                    <a:pt x="237" y="756"/>
                  </a:cubicBezTo>
                  <a:cubicBezTo>
                    <a:pt x="237" y="756"/>
                    <a:pt x="237" y="757"/>
                    <a:pt x="237" y="757"/>
                  </a:cubicBezTo>
                  <a:cubicBezTo>
                    <a:pt x="237" y="764"/>
                    <a:pt x="243" y="770"/>
                    <a:pt x="250" y="770"/>
                  </a:cubicBezTo>
                  <a:cubicBezTo>
                    <a:pt x="256" y="770"/>
                    <a:pt x="260" y="766"/>
                    <a:pt x="262" y="760"/>
                  </a:cubicBezTo>
                  <a:cubicBezTo>
                    <a:pt x="810" y="923"/>
                    <a:pt x="810" y="923"/>
                    <a:pt x="810" y="923"/>
                  </a:cubicBezTo>
                  <a:cubicBezTo>
                    <a:pt x="810" y="924"/>
                    <a:pt x="810" y="924"/>
                    <a:pt x="810" y="925"/>
                  </a:cubicBezTo>
                  <a:cubicBezTo>
                    <a:pt x="810" y="932"/>
                    <a:pt x="816" y="938"/>
                    <a:pt x="823" y="938"/>
                  </a:cubicBezTo>
                  <a:cubicBezTo>
                    <a:pt x="830" y="938"/>
                    <a:pt x="835" y="932"/>
                    <a:pt x="835" y="925"/>
                  </a:cubicBezTo>
                  <a:cubicBezTo>
                    <a:pt x="835" y="918"/>
                    <a:pt x="830" y="912"/>
                    <a:pt x="823" y="912"/>
                  </a:cubicBezTo>
                  <a:cubicBezTo>
                    <a:pt x="818" y="912"/>
                    <a:pt x="814" y="915"/>
                    <a:pt x="811" y="919"/>
                  </a:cubicBezTo>
                  <a:cubicBezTo>
                    <a:pt x="262" y="525"/>
                    <a:pt x="262" y="525"/>
                    <a:pt x="262" y="525"/>
                  </a:cubicBezTo>
                  <a:cubicBezTo>
                    <a:pt x="262" y="525"/>
                    <a:pt x="262" y="525"/>
                    <a:pt x="262" y="525"/>
                  </a:cubicBezTo>
                  <a:cubicBezTo>
                    <a:pt x="542" y="665"/>
                    <a:pt x="542" y="665"/>
                    <a:pt x="542" y="665"/>
                  </a:cubicBezTo>
                  <a:cubicBezTo>
                    <a:pt x="542" y="666"/>
                    <a:pt x="541" y="668"/>
                    <a:pt x="541" y="670"/>
                  </a:cubicBezTo>
                  <a:cubicBezTo>
                    <a:pt x="541" y="677"/>
                    <a:pt x="547" y="682"/>
                    <a:pt x="554" y="682"/>
                  </a:cubicBezTo>
                  <a:cubicBezTo>
                    <a:pt x="559" y="682"/>
                    <a:pt x="563" y="680"/>
                    <a:pt x="565" y="676"/>
                  </a:cubicBezTo>
                  <a:cubicBezTo>
                    <a:pt x="791" y="784"/>
                    <a:pt x="791" y="784"/>
                    <a:pt x="791" y="784"/>
                  </a:cubicBezTo>
                  <a:cubicBezTo>
                    <a:pt x="790" y="785"/>
                    <a:pt x="790" y="787"/>
                    <a:pt x="790" y="789"/>
                  </a:cubicBezTo>
                  <a:cubicBezTo>
                    <a:pt x="790" y="796"/>
                    <a:pt x="795" y="802"/>
                    <a:pt x="802" y="802"/>
                  </a:cubicBezTo>
                  <a:cubicBezTo>
                    <a:pt x="809" y="802"/>
                    <a:pt x="815" y="796"/>
                    <a:pt x="815" y="789"/>
                  </a:cubicBezTo>
                  <a:cubicBezTo>
                    <a:pt x="815" y="786"/>
                    <a:pt x="814" y="784"/>
                    <a:pt x="813" y="782"/>
                  </a:cubicBezTo>
                  <a:cubicBezTo>
                    <a:pt x="1083" y="485"/>
                    <a:pt x="1083" y="485"/>
                    <a:pt x="1083" y="485"/>
                  </a:cubicBezTo>
                  <a:cubicBezTo>
                    <a:pt x="1085" y="487"/>
                    <a:pt x="1088" y="488"/>
                    <a:pt x="1091" y="488"/>
                  </a:cubicBezTo>
                  <a:cubicBezTo>
                    <a:pt x="1098" y="488"/>
                    <a:pt x="1104" y="482"/>
                    <a:pt x="1104" y="475"/>
                  </a:cubicBezTo>
                  <a:cubicBezTo>
                    <a:pt x="1104" y="468"/>
                    <a:pt x="1098" y="462"/>
                    <a:pt x="1091" y="462"/>
                  </a:cubicBezTo>
                  <a:close/>
                  <a:moveTo>
                    <a:pt x="1080" y="469"/>
                  </a:moveTo>
                  <a:cubicBezTo>
                    <a:pt x="763" y="319"/>
                    <a:pt x="763" y="319"/>
                    <a:pt x="763" y="319"/>
                  </a:cubicBezTo>
                  <a:cubicBezTo>
                    <a:pt x="768" y="310"/>
                    <a:pt x="768" y="310"/>
                    <a:pt x="768" y="310"/>
                  </a:cubicBezTo>
                  <a:cubicBezTo>
                    <a:pt x="769" y="311"/>
                    <a:pt x="771" y="312"/>
                    <a:pt x="773" y="312"/>
                  </a:cubicBezTo>
                  <a:cubicBezTo>
                    <a:pt x="781" y="312"/>
                    <a:pt x="786" y="306"/>
                    <a:pt x="786" y="299"/>
                  </a:cubicBezTo>
                  <a:cubicBezTo>
                    <a:pt x="786" y="295"/>
                    <a:pt x="784" y="291"/>
                    <a:pt x="780" y="288"/>
                  </a:cubicBezTo>
                  <a:cubicBezTo>
                    <a:pt x="834" y="185"/>
                    <a:pt x="834" y="185"/>
                    <a:pt x="834" y="185"/>
                  </a:cubicBezTo>
                  <a:cubicBezTo>
                    <a:pt x="1082" y="466"/>
                    <a:pt x="1082" y="466"/>
                    <a:pt x="1082" y="466"/>
                  </a:cubicBezTo>
                  <a:cubicBezTo>
                    <a:pt x="1081" y="467"/>
                    <a:pt x="1081" y="468"/>
                    <a:pt x="1080" y="469"/>
                  </a:cubicBezTo>
                  <a:close/>
                  <a:moveTo>
                    <a:pt x="855" y="444"/>
                  </a:moveTo>
                  <a:cubicBezTo>
                    <a:pt x="676" y="465"/>
                    <a:pt x="676" y="465"/>
                    <a:pt x="676" y="465"/>
                  </a:cubicBezTo>
                  <a:cubicBezTo>
                    <a:pt x="703" y="420"/>
                    <a:pt x="703" y="420"/>
                    <a:pt x="703" y="420"/>
                  </a:cubicBezTo>
                  <a:cubicBezTo>
                    <a:pt x="740" y="357"/>
                    <a:pt x="740" y="357"/>
                    <a:pt x="740" y="357"/>
                  </a:cubicBezTo>
                  <a:cubicBezTo>
                    <a:pt x="857" y="437"/>
                    <a:pt x="857" y="437"/>
                    <a:pt x="857" y="437"/>
                  </a:cubicBezTo>
                  <a:cubicBezTo>
                    <a:pt x="856" y="438"/>
                    <a:pt x="855" y="441"/>
                    <a:pt x="855" y="443"/>
                  </a:cubicBezTo>
                  <a:cubicBezTo>
                    <a:pt x="855" y="443"/>
                    <a:pt x="855" y="444"/>
                    <a:pt x="855" y="444"/>
                  </a:cubicBezTo>
                  <a:close/>
                  <a:moveTo>
                    <a:pt x="766" y="310"/>
                  </a:moveTo>
                  <a:cubicBezTo>
                    <a:pt x="761" y="319"/>
                    <a:pt x="761" y="319"/>
                    <a:pt x="761" y="319"/>
                  </a:cubicBezTo>
                  <a:cubicBezTo>
                    <a:pt x="746" y="311"/>
                    <a:pt x="746" y="311"/>
                    <a:pt x="746" y="311"/>
                  </a:cubicBezTo>
                  <a:cubicBezTo>
                    <a:pt x="762" y="305"/>
                    <a:pt x="762" y="305"/>
                    <a:pt x="762" y="305"/>
                  </a:cubicBezTo>
                  <a:cubicBezTo>
                    <a:pt x="763" y="307"/>
                    <a:pt x="764" y="308"/>
                    <a:pt x="766" y="310"/>
                  </a:cubicBezTo>
                  <a:close/>
                  <a:moveTo>
                    <a:pt x="760" y="320"/>
                  </a:moveTo>
                  <a:cubicBezTo>
                    <a:pt x="740" y="355"/>
                    <a:pt x="740" y="355"/>
                    <a:pt x="740" y="355"/>
                  </a:cubicBezTo>
                  <a:cubicBezTo>
                    <a:pt x="702" y="330"/>
                    <a:pt x="702" y="330"/>
                    <a:pt x="702" y="330"/>
                  </a:cubicBezTo>
                  <a:cubicBezTo>
                    <a:pt x="744" y="312"/>
                    <a:pt x="744" y="312"/>
                    <a:pt x="744" y="312"/>
                  </a:cubicBezTo>
                  <a:lnTo>
                    <a:pt x="760" y="320"/>
                  </a:lnTo>
                  <a:close/>
                  <a:moveTo>
                    <a:pt x="701" y="329"/>
                  </a:moveTo>
                  <a:cubicBezTo>
                    <a:pt x="525" y="209"/>
                    <a:pt x="525" y="209"/>
                    <a:pt x="525" y="209"/>
                  </a:cubicBezTo>
                  <a:cubicBezTo>
                    <a:pt x="525" y="209"/>
                    <a:pt x="525" y="209"/>
                    <a:pt x="525" y="209"/>
                  </a:cubicBezTo>
                  <a:cubicBezTo>
                    <a:pt x="742" y="311"/>
                    <a:pt x="742" y="311"/>
                    <a:pt x="742" y="311"/>
                  </a:cubicBezTo>
                  <a:lnTo>
                    <a:pt x="701" y="329"/>
                  </a:lnTo>
                  <a:close/>
                  <a:moveTo>
                    <a:pt x="505" y="214"/>
                  </a:moveTo>
                  <a:cubicBezTo>
                    <a:pt x="507" y="215"/>
                    <a:pt x="510" y="217"/>
                    <a:pt x="513" y="217"/>
                  </a:cubicBezTo>
                  <a:cubicBezTo>
                    <a:pt x="518" y="217"/>
                    <a:pt x="522" y="214"/>
                    <a:pt x="524" y="211"/>
                  </a:cubicBezTo>
                  <a:cubicBezTo>
                    <a:pt x="699" y="329"/>
                    <a:pt x="699" y="329"/>
                    <a:pt x="699" y="329"/>
                  </a:cubicBezTo>
                  <a:cubicBezTo>
                    <a:pt x="259" y="513"/>
                    <a:pt x="259" y="513"/>
                    <a:pt x="259" y="513"/>
                  </a:cubicBezTo>
                  <a:cubicBezTo>
                    <a:pt x="259" y="512"/>
                    <a:pt x="258" y="511"/>
                    <a:pt x="257" y="511"/>
                  </a:cubicBezTo>
                  <a:cubicBezTo>
                    <a:pt x="493" y="228"/>
                    <a:pt x="493" y="228"/>
                    <a:pt x="493" y="228"/>
                  </a:cubicBezTo>
                  <a:lnTo>
                    <a:pt x="505" y="214"/>
                  </a:lnTo>
                  <a:close/>
                  <a:moveTo>
                    <a:pt x="260" y="514"/>
                  </a:moveTo>
                  <a:cubicBezTo>
                    <a:pt x="701" y="330"/>
                    <a:pt x="701" y="330"/>
                    <a:pt x="701" y="330"/>
                  </a:cubicBezTo>
                  <a:cubicBezTo>
                    <a:pt x="739" y="356"/>
                    <a:pt x="739" y="356"/>
                    <a:pt x="739" y="356"/>
                  </a:cubicBezTo>
                  <a:cubicBezTo>
                    <a:pt x="701" y="420"/>
                    <a:pt x="701" y="420"/>
                    <a:pt x="701" y="420"/>
                  </a:cubicBezTo>
                  <a:cubicBezTo>
                    <a:pt x="674" y="466"/>
                    <a:pt x="674" y="466"/>
                    <a:pt x="674" y="466"/>
                  </a:cubicBezTo>
                  <a:cubicBezTo>
                    <a:pt x="261" y="515"/>
                    <a:pt x="261" y="515"/>
                    <a:pt x="261" y="515"/>
                  </a:cubicBezTo>
                  <a:cubicBezTo>
                    <a:pt x="261" y="515"/>
                    <a:pt x="261" y="514"/>
                    <a:pt x="260" y="514"/>
                  </a:cubicBezTo>
                  <a:close/>
                  <a:moveTo>
                    <a:pt x="566" y="665"/>
                  </a:moveTo>
                  <a:cubicBezTo>
                    <a:pt x="565" y="662"/>
                    <a:pt x="563" y="661"/>
                    <a:pt x="562" y="659"/>
                  </a:cubicBezTo>
                  <a:cubicBezTo>
                    <a:pt x="675" y="467"/>
                    <a:pt x="675" y="467"/>
                    <a:pt x="675" y="467"/>
                  </a:cubicBezTo>
                  <a:cubicBezTo>
                    <a:pt x="855" y="445"/>
                    <a:pt x="855" y="445"/>
                    <a:pt x="855" y="445"/>
                  </a:cubicBezTo>
                  <a:cubicBezTo>
                    <a:pt x="857" y="451"/>
                    <a:pt x="862" y="456"/>
                    <a:pt x="868" y="456"/>
                  </a:cubicBezTo>
                  <a:cubicBezTo>
                    <a:pt x="875" y="456"/>
                    <a:pt x="881" y="450"/>
                    <a:pt x="881" y="443"/>
                  </a:cubicBezTo>
                  <a:cubicBezTo>
                    <a:pt x="881" y="436"/>
                    <a:pt x="875" y="430"/>
                    <a:pt x="868" y="430"/>
                  </a:cubicBezTo>
                  <a:cubicBezTo>
                    <a:pt x="864" y="430"/>
                    <a:pt x="860" y="432"/>
                    <a:pt x="858" y="435"/>
                  </a:cubicBezTo>
                  <a:cubicBezTo>
                    <a:pt x="741" y="356"/>
                    <a:pt x="741" y="356"/>
                    <a:pt x="741" y="356"/>
                  </a:cubicBezTo>
                  <a:cubicBezTo>
                    <a:pt x="762" y="320"/>
                    <a:pt x="762" y="320"/>
                    <a:pt x="762" y="320"/>
                  </a:cubicBezTo>
                  <a:cubicBezTo>
                    <a:pt x="1080" y="470"/>
                    <a:pt x="1080" y="470"/>
                    <a:pt x="1080" y="470"/>
                  </a:cubicBezTo>
                  <a:cubicBezTo>
                    <a:pt x="1079" y="472"/>
                    <a:pt x="1079" y="473"/>
                    <a:pt x="1079" y="475"/>
                  </a:cubicBezTo>
                  <a:cubicBezTo>
                    <a:pt x="1079" y="476"/>
                    <a:pt x="1079" y="477"/>
                    <a:pt x="1079" y="479"/>
                  </a:cubicBezTo>
                  <a:cubicBezTo>
                    <a:pt x="786" y="585"/>
                    <a:pt x="786" y="585"/>
                    <a:pt x="786" y="585"/>
                  </a:cubicBezTo>
                  <a:lnTo>
                    <a:pt x="566" y="665"/>
                  </a:lnTo>
                  <a:close/>
                  <a:moveTo>
                    <a:pt x="863" y="131"/>
                  </a:moveTo>
                  <a:cubicBezTo>
                    <a:pt x="864" y="132"/>
                    <a:pt x="866" y="132"/>
                    <a:pt x="868" y="132"/>
                  </a:cubicBezTo>
                  <a:cubicBezTo>
                    <a:pt x="870" y="132"/>
                    <a:pt x="872" y="131"/>
                    <a:pt x="874" y="130"/>
                  </a:cubicBezTo>
                  <a:cubicBezTo>
                    <a:pt x="1084" y="465"/>
                    <a:pt x="1084" y="465"/>
                    <a:pt x="1084" y="465"/>
                  </a:cubicBezTo>
                  <a:cubicBezTo>
                    <a:pt x="1084" y="465"/>
                    <a:pt x="1084" y="465"/>
                    <a:pt x="1083" y="465"/>
                  </a:cubicBezTo>
                  <a:cubicBezTo>
                    <a:pt x="835" y="184"/>
                    <a:pt x="835" y="184"/>
                    <a:pt x="835" y="184"/>
                  </a:cubicBezTo>
                  <a:lnTo>
                    <a:pt x="863" y="131"/>
                  </a:lnTo>
                  <a:close/>
                  <a:moveTo>
                    <a:pt x="779" y="288"/>
                  </a:moveTo>
                  <a:cubicBezTo>
                    <a:pt x="777" y="287"/>
                    <a:pt x="775" y="286"/>
                    <a:pt x="773" y="286"/>
                  </a:cubicBezTo>
                  <a:cubicBezTo>
                    <a:pt x="766" y="286"/>
                    <a:pt x="761" y="292"/>
                    <a:pt x="761" y="299"/>
                  </a:cubicBezTo>
                  <a:cubicBezTo>
                    <a:pt x="761" y="301"/>
                    <a:pt x="761" y="302"/>
                    <a:pt x="761" y="303"/>
                  </a:cubicBezTo>
                  <a:cubicBezTo>
                    <a:pt x="744" y="311"/>
                    <a:pt x="744" y="311"/>
                    <a:pt x="744" y="311"/>
                  </a:cubicBezTo>
                  <a:cubicBezTo>
                    <a:pt x="525" y="207"/>
                    <a:pt x="525" y="207"/>
                    <a:pt x="525" y="207"/>
                  </a:cubicBezTo>
                  <a:cubicBezTo>
                    <a:pt x="526" y="206"/>
                    <a:pt x="526" y="205"/>
                    <a:pt x="526" y="204"/>
                  </a:cubicBezTo>
                  <a:cubicBezTo>
                    <a:pt x="526" y="200"/>
                    <a:pt x="524" y="196"/>
                    <a:pt x="521" y="194"/>
                  </a:cubicBezTo>
                  <a:cubicBezTo>
                    <a:pt x="673" y="2"/>
                    <a:pt x="673" y="2"/>
                    <a:pt x="673" y="2"/>
                  </a:cubicBezTo>
                  <a:cubicBezTo>
                    <a:pt x="833" y="184"/>
                    <a:pt x="833" y="184"/>
                    <a:pt x="833" y="184"/>
                  </a:cubicBezTo>
                  <a:lnTo>
                    <a:pt x="779" y="288"/>
                  </a:lnTo>
                  <a:close/>
                  <a:moveTo>
                    <a:pt x="502" y="199"/>
                  </a:moveTo>
                  <a:cubicBezTo>
                    <a:pt x="502" y="199"/>
                    <a:pt x="501" y="199"/>
                    <a:pt x="501" y="200"/>
                  </a:cubicBezTo>
                  <a:cubicBezTo>
                    <a:pt x="161" y="139"/>
                    <a:pt x="161" y="139"/>
                    <a:pt x="161" y="139"/>
                  </a:cubicBezTo>
                  <a:cubicBezTo>
                    <a:pt x="161" y="138"/>
                    <a:pt x="161" y="138"/>
                    <a:pt x="161" y="137"/>
                  </a:cubicBezTo>
                  <a:cubicBezTo>
                    <a:pt x="161" y="130"/>
                    <a:pt x="155" y="124"/>
                    <a:pt x="148" y="124"/>
                  </a:cubicBezTo>
                  <a:cubicBezTo>
                    <a:pt x="145" y="124"/>
                    <a:pt x="142" y="126"/>
                    <a:pt x="139" y="128"/>
                  </a:cubicBezTo>
                  <a:cubicBezTo>
                    <a:pt x="19" y="4"/>
                    <a:pt x="19" y="4"/>
                    <a:pt x="19" y="4"/>
                  </a:cubicBezTo>
                  <a:lnTo>
                    <a:pt x="502" y="199"/>
                  </a:lnTo>
                  <a:close/>
                  <a:moveTo>
                    <a:pt x="61" y="489"/>
                  </a:moveTo>
                  <a:cubicBezTo>
                    <a:pt x="59" y="487"/>
                    <a:pt x="57" y="485"/>
                    <a:pt x="54" y="484"/>
                  </a:cubicBezTo>
                  <a:cubicBezTo>
                    <a:pt x="145" y="150"/>
                    <a:pt x="145" y="150"/>
                    <a:pt x="145" y="150"/>
                  </a:cubicBezTo>
                  <a:cubicBezTo>
                    <a:pt x="146" y="150"/>
                    <a:pt x="147" y="150"/>
                    <a:pt x="148" y="150"/>
                  </a:cubicBezTo>
                  <a:cubicBezTo>
                    <a:pt x="154" y="150"/>
                    <a:pt x="159" y="146"/>
                    <a:pt x="160" y="140"/>
                  </a:cubicBezTo>
                  <a:cubicBezTo>
                    <a:pt x="501" y="201"/>
                    <a:pt x="501" y="201"/>
                    <a:pt x="501" y="201"/>
                  </a:cubicBezTo>
                  <a:cubicBezTo>
                    <a:pt x="501" y="202"/>
                    <a:pt x="500" y="203"/>
                    <a:pt x="500" y="204"/>
                  </a:cubicBezTo>
                  <a:cubicBezTo>
                    <a:pt x="500" y="206"/>
                    <a:pt x="501" y="208"/>
                    <a:pt x="502" y="209"/>
                  </a:cubicBezTo>
                  <a:lnTo>
                    <a:pt x="61" y="489"/>
                  </a:lnTo>
                  <a:close/>
                  <a:moveTo>
                    <a:pt x="2" y="735"/>
                  </a:moveTo>
                  <a:cubicBezTo>
                    <a:pt x="239" y="528"/>
                    <a:pt x="239" y="528"/>
                    <a:pt x="239" y="528"/>
                  </a:cubicBezTo>
                  <a:cubicBezTo>
                    <a:pt x="241" y="531"/>
                    <a:pt x="245" y="534"/>
                    <a:pt x="249" y="534"/>
                  </a:cubicBezTo>
                  <a:cubicBezTo>
                    <a:pt x="252" y="744"/>
                    <a:pt x="252" y="744"/>
                    <a:pt x="252" y="744"/>
                  </a:cubicBezTo>
                  <a:cubicBezTo>
                    <a:pt x="251" y="744"/>
                    <a:pt x="251" y="744"/>
                    <a:pt x="250" y="744"/>
                  </a:cubicBezTo>
                  <a:cubicBezTo>
                    <a:pt x="244" y="744"/>
                    <a:pt x="238" y="749"/>
                    <a:pt x="237" y="755"/>
                  </a:cubicBezTo>
                  <a:lnTo>
                    <a:pt x="2" y="735"/>
                  </a:lnTo>
                  <a:close/>
                  <a:moveTo>
                    <a:pt x="811" y="920"/>
                  </a:moveTo>
                  <a:cubicBezTo>
                    <a:pt x="811" y="921"/>
                    <a:pt x="810" y="921"/>
                    <a:pt x="810" y="922"/>
                  </a:cubicBezTo>
                  <a:cubicBezTo>
                    <a:pt x="262" y="759"/>
                    <a:pt x="262" y="759"/>
                    <a:pt x="262" y="759"/>
                  </a:cubicBezTo>
                  <a:cubicBezTo>
                    <a:pt x="263" y="758"/>
                    <a:pt x="263" y="758"/>
                    <a:pt x="263" y="757"/>
                  </a:cubicBezTo>
                  <a:cubicBezTo>
                    <a:pt x="263" y="751"/>
                    <a:pt x="259" y="746"/>
                    <a:pt x="253" y="744"/>
                  </a:cubicBezTo>
                  <a:cubicBezTo>
                    <a:pt x="251" y="534"/>
                    <a:pt x="251" y="534"/>
                    <a:pt x="251" y="534"/>
                  </a:cubicBezTo>
                  <a:cubicBezTo>
                    <a:pt x="255" y="534"/>
                    <a:pt x="259" y="531"/>
                    <a:pt x="261" y="527"/>
                  </a:cubicBezTo>
                  <a:lnTo>
                    <a:pt x="811" y="920"/>
                  </a:lnTo>
                  <a:close/>
                  <a:moveTo>
                    <a:pt x="263" y="523"/>
                  </a:moveTo>
                  <a:cubicBezTo>
                    <a:pt x="263" y="522"/>
                    <a:pt x="263" y="522"/>
                    <a:pt x="263" y="521"/>
                  </a:cubicBezTo>
                  <a:cubicBezTo>
                    <a:pt x="263" y="520"/>
                    <a:pt x="262" y="518"/>
                    <a:pt x="262" y="517"/>
                  </a:cubicBezTo>
                  <a:cubicBezTo>
                    <a:pt x="673" y="467"/>
                    <a:pt x="673" y="467"/>
                    <a:pt x="673" y="467"/>
                  </a:cubicBezTo>
                  <a:cubicBezTo>
                    <a:pt x="560" y="658"/>
                    <a:pt x="560" y="658"/>
                    <a:pt x="560" y="658"/>
                  </a:cubicBezTo>
                  <a:cubicBezTo>
                    <a:pt x="558" y="657"/>
                    <a:pt x="556" y="657"/>
                    <a:pt x="554" y="657"/>
                  </a:cubicBezTo>
                  <a:cubicBezTo>
                    <a:pt x="549" y="657"/>
                    <a:pt x="545" y="660"/>
                    <a:pt x="543" y="663"/>
                  </a:cubicBezTo>
                  <a:lnTo>
                    <a:pt x="263" y="523"/>
                  </a:lnTo>
                  <a:close/>
                  <a:moveTo>
                    <a:pt x="802" y="777"/>
                  </a:moveTo>
                  <a:cubicBezTo>
                    <a:pt x="798" y="777"/>
                    <a:pt x="794" y="779"/>
                    <a:pt x="792" y="782"/>
                  </a:cubicBezTo>
                  <a:cubicBezTo>
                    <a:pt x="566" y="675"/>
                    <a:pt x="566" y="675"/>
                    <a:pt x="566" y="675"/>
                  </a:cubicBezTo>
                  <a:cubicBezTo>
                    <a:pt x="567" y="673"/>
                    <a:pt x="567" y="671"/>
                    <a:pt x="567" y="670"/>
                  </a:cubicBezTo>
                  <a:cubicBezTo>
                    <a:pt x="567" y="668"/>
                    <a:pt x="567" y="667"/>
                    <a:pt x="566" y="666"/>
                  </a:cubicBezTo>
                  <a:cubicBezTo>
                    <a:pt x="777" y="590"/>
                    <a:pt x="777" y="590"/>
                    <a:pt x="777" y="590"/>
                  </a:cubicBezTo>
                  <a:cubicBezTo>
                    <a:pt x="1080" y="480"/>
                    <a:pt x="1080" y="480"/>
                    <a:pt x="1080" y="480"/>
                  </a:cubicBezTo>
                  <a:cubicBezTo>
                    <a:pt x="1080" y="481"/>
                    <a:pt x="1081" y="483"/>
                    <a:pt x="1082" y="484"/>
                  </a:cubicBezTo>
                  <a:cubicBezTo>
                    <a:pt x="812" y="781"/>
                    <a:pt x="812" y="781"/>
                    <a:pt x="812" y="781"/>
                  </a:cubicBezTo>
                  <a:cubicBezTo>
                    <a:pt x="809" y="778"/>
                    <a:pt x="806" y="777"/>
                    <a:pt x="802" y="777"/>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14" name="Freeform 71"/>
            <p:cNvSpPr>
              <a:spLocks noEditPoints="1"/>
            </p:cNvSpPr>
            <p:nvPr/>
          </p:nvSpPr>
          <p:spPr bwMode="auto">
            <a:xfrm rot="3116213">
              <a:off x="2919494" y="-588704"/>
              <a:ext cx="3876361" cy="3298841"/>
            </a:xfrm>
            <a:custGeom>
              <a:avLst/>
              <a:gdLst>
                <a:gd name="T0" fmla="*/ 881 w 1104"/>
                <a:gd name="T1" fmla="*/ 119 h 938"/>
                <a:gd name="T2" fmla="*/ 834 w 1104"/>
                <a:gd name="T3" fmla="*/ 182 h 938"/>
                <a:gd name="T4" fmla="*/ 513 w 1104"/>
                <a:gd name="T5" fmla="*/ 191 h 938"/>
                <a:gd name="T6" fmla="*/ 17 w 1104"/>
                <a:gd name="T7" fmla="*/ 1 h 938"/>
                <a:gd name="T8" fmla="*/ 16 w 1104"/>
                <a:gd name="T9" fmla="*/ 2 h 938"/>
                <a:gd name="T10" fmla="*/ 135 w 1104"/>
                <a:gd name="T11" fmla="*/ 137 h 938"/>
                <a:gd name="T12" fmla="*/ 37 w 1104"/>
                <a:gd name="T13" fmla="*/ 496 h 938"/>
                <a:gd name="T14" fmla="*/ 502 w 1104"/>
                <a:gd name="T15" fmla="*/ 210 h 938"/>
                <a:gd name="T16" fmla="*/ 250 w 1104"/>
                <a:gd name="T17" fmla="*/ 509 h 938"/>
                <a:gd name="T18" fmla="*/ 1 w 1104"/>
                <a:gd name="T19" fmla="*/ 735 h 938"/>
                <a:gd name="T20" fmla="*/ 250 w 1104"/>
                <a:gd name="T21" fmla="*/ 770 h 938"/>
                <a:gd name="T22" fmla="*/ 823 w 1104"/>
                <a:gd name="T23" fmla="*/ 938 h 938"/>
                <a:gd name="T24" fmla="*/ 262 w 1104"/>
                <a:gd name="T25" fmla="*/ 525 h 938"/>
                <a:gd name="T26" fmla="*/ 554 w 1104"/>
                <a:gd name="T27" fmla="*/ 682 h 938"/>
                <a:gd name="T28" fmla="*/ 802 w 1104"/>
                <a:gd name="T29" fmla="*/ 802 h 938"/>
                <a:gd name="T30" fmla="*/ 1091 w 1104"/>
                <a:gd name="T31" fmla="*/ 488 h 938"/>
                <a:gd name="T32" fmla="*/ 763 w 1104"/>
                <a:gd name="T33" fmla="*/ 319 h 938"/>
                <a:gd name="T34" fmla="*/ 780 w 1104"/>
                <a:gd name="T35" fmla="*/ 288 h 938"/>
                <a:gd name="T36" fmla="*/ 855 w 1104"/>
                <a:gd name="T37" fmla="*/ 444 h 938"/>
                <a:gd name="T38" fmla="*/ 857 w 1104"/>
                <a:gd name="T39" fmla="*/ 437 h 938"/>
                <a:gd name="T40" fmla="*/ 761 w 1104"/>
                <a:gd name="T41" fmla="*/ 319 h 938"/>
                <a:gd name="T42" fmla="*/ 760 w 1104"/>
                <a:gd name="T43" fmla="*/ 320 h 938"/>
                <a:gd name="T44" fmla="*/ 760 w 1104"/>
                <a:gd name="T45" fmla="*/ 320 h 938"/>
                <a:gd name="T46" fmla="*/ 742 w 1104"/>
                <a:gd name="T47" fmla="*/ 311 h 938"/>
                <a:gd name="T48" fmla="*/ 524 w 1104"/>
                <a:gd name="T49" fmla="*/ 211 h 938"/>
                <a:gd name="T50" fmla="*/ 493 w 1104"/>
                <a:gd name="T51" fmla="*/ 228 h 938"/>
                <a:gd name="T52" fmla="*/ 739 w 1104"/>
                <a:gd name="T53" fmla="*/ 356 h 938"/>
                <a:gd name="T54" fmla="*/ 260 w 1104"/>
                <a:gd name="T55" fmla="*/ 514 h 938"/>
                <a:gd name="T56" fmla="*/ 855 w 1104"/>
                <a:gd name="T57" fmla="*/ 445 h 938"/>
                <a:gd name="T58" fmla="*/ 858 w 1104"/>
                <a:gd name="T59" fmla="*/ 435 h 938"/>
                <a:gd name="T60" fmla="*/ 1079 w 1104"/>
                <a:gd name="T61" fmla="*/ 475 h 938"/>
                <a:gd name="T62" fmla="*/ 863 w 1104"/>
                <a:gd name="T63" fmla="*/ 131 h 938"/>
                <a:gd name="T64" fmla="*/ 1083 w 1104"/>
                <a:gd name="T65" fmla="*/ 465 h 938"/>
                <a:gd name="T66" fmla="*/ 773 w 1104"/>
                <a:gd name="T67" fmla="*/ 286 h 938"/>
                <a:gd name="T68" fmla="*/ 525 w 1104"/>
                <a:gd name="T69" fmla="*/ 207 h 938"/>
                <a:gd name="T70" fmla="*/ 833 w 1104"/>
                <a:gd name="T71" fmla="*/ 184 h 938"/>
                <a:gd name="T72" fmla="*/ 161 w 1104"/>
                <a:gd name="T73" fmla="*/ 139 h 938"/>
                <a:gd name="T74" fmla="*/ 19 w 1104"/>
                <a:gd name="T75" fmla="*/ 4 h 938"/>
                <a:gd name="T76" fmla="*/ 145 w 1104"/>
                <a:gd name="T77" fmla="*/ 150 h 938"/>
                <a:gd name="T78" fmla="*/ 500 w 1104"/>
                <a:gd name="T79" fmla="*/ 204 h 938"/>
                <a:gd name="T80" fmla="*/ 239 w 1104"/>
                <a:gd name="T81" fmla="*/ 528 h 938"/>
                <a:gd name="T82" fmla="*/ 237 w 1104"/>
                <a:gd name="T83" fmla="*/ 755 h 938"/>
                <a:gd name="T84" fmla="*/ 262 w 1104"/>
                <a:gd name="T85" fmla="*/ 759 h 938"/>
                <a:gd name="T86" fmla="*/ 261 w 1104"/>
                <a:gd name="T87" fmla="*/ 527 h 938"/>
                <a:gd name="T88" fmla="*/ 262 w 1104"/>
                <a:gd name="T89" fmla="*/ 517 h 938"/>
                <a:gd name="T90" fmla="*/ 543 w 1104"/>
                <a:gd name="T91" fmla="*/ 663 h 938"/>
                <a:gd name="T92" fmla="*/ 566 w 1104"/>
                <a:gd name="T93" fmla="*/ 675 h 938"/>
                <a:gd name="T94" fmla="*/ 1080 w 1104"/>
                <a:gd name="T95" fmla="*/ 48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4" h="938">
                  <a:moveTo>
                    <a:pt x="1091" y="462"/>
                  </a:moveTo>
                  <a:cubicBezTo>
                    <a:pt x="1089" y="462"/>
                    <a:pt x="1087" y="463"/>
                    <a:pt x="1085" y="464"/>
                  </a:cubicBezTo>
                  <a:cubicBezTo>
                    <a:pt x="875" y="130"/>
                    <a:pt x="875" y="130"/>
                    <a:pt x="875" y="130"/>
                  </a:cubicBezTo>
                  <a:cubicBezTo>
                    <a:pt x="879" y="127"/>
                    <a:pt x="881" y="123"/>
                    <a:pt x="881" y="119"/>
                  </a:cubicBezTo>
                  <a:cubicBezTo>
                    <a:pt x="881" y="112"/>
                    <a:pt x="875" y="106"/>
                    <a:pt x="868" y="106"/>
                  </a:cubicBezTo>
                  <a:cubicBezTo>
                    <a:pt x="861" y="106"/>
                    <a:pt x="855" y="112"/>
                    <a:pt x="855" y="119"/>
                  </a:cubicBezTo>
                  <a:cubicBezTo>
                    <a:pt x="855" y="124"/>
                    <a:pt x="858" y="128"/>
                    <a:pt x="861" y="130"/>
                  </a:cubicBezTo>
                  <a:cubicBezTo>
                    <a:pt x="834" y="182"/>
                    <a:pt x="834" y="182"/>
                    <a:pt x="834" y="182"/>
                  </a:cubicBezTo>
                  <a:cubicBezTo>
                    <a:pt x="674" y="1"/>
                    <a:pt x="674" y="1"/>
                    <a:pt x="674" y="1"/>
                  </a:cubicBezTo>
                  <a:cubicBezTo>
                    <a:pt x="673" y="0"/>
                    <a:pt x="673" y="0"/>
                    <a:pt x="673" y="0"/>
                  </a:cubicBezTo>
                  <a:cubicBezTo>
                    <a:pt x="520" y="193"/>
                    <a:pt x="520" y="193"/>
                    <a:pt x="520" y="193"/>
                  </a:cubicBezTo>
                  <a:cubicBezTo>
                    <a:pt x="518" y="192"/>
                    <a:pt x="516" y="191"/>
                    <a:pt x="513" y="191"/>
                  </a:cubicBezTo>
                  <a:cubicBezTo>
                    <a:pt x="509" y="191"/>
                    <a:pt x="505" y="194"/>
                    <a:pt x="502" y="197"/>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2"/>
                    <a:pt x="16" y="2"/>
                    <a:pt x="16" y="2"/>
                  </a:cubicBezTo>
                  <a:cubicBezTo>
                    <a:pt x="16" y="2"/>
                    <a:pt x="16" y="2"/>
                    <a:pt x="16" y="2"/>
                  </a:cubicBezTo>
                  <a:cubicBezTo>
                    <a:pt x="16" y="2"/>
                    <a:pt x="16" y="2"/>
                    <a:pt x="16" y="2"/>
                  </a:cubicBezTo>
                  <a:cubicBezTo>
                    <a:pt x="16" y="2"/>
                    <a:pt x="16" y="2"/>
                    <a:pt x="16" y="2"/>
                  </a:cubicBezTo>
                  <a:cubicBezTo>
                    <a:pt x="138" y="129"/>
                    <a:pt x="138" y="129"/>
                    <a:pt x="138" y="129"/>
                  </a:cubicBezTo>
                  <a:cubicBezTo>
                    <a:pt x="136" y="131"/>
                    <a:pt x="135" y="134"/>
                    <a:pt x="135" y="137"/>
                  </a:cubicBezTo>
                  <a:cubicBezTo>
                    <a:pt x="135" y="143"/>
                    <a:pt x="139" y="147"/>
                    <a:pt x="144" y="149"/>
                  </a:cubicBezTo>
                  <a:cubicBezTo>
                    <a:pt x="52" y="484"/>
                    <a:pt x="52" y="484"/>
                    <a:pt x="52" y="484"/>
                  </a:cubicBezTo>
                  <a:cubicBezTo>
                    <a:pt x="52" y="484"/>
                    <a:pt x="51" y="483"/>
                    <a:pt x="50" y="483"/>
                  </a:cubicBezTo>
                  <a:cubicBezTo>
                    <a:pt x="43" y="483"/>
                    <a:pt x="37" y="489"/>
                    <a:pt x="37" y="496"/>
                  </a:cubicBezTo>
                  <a:cubicBezTo>
                    <a:pt x="37" y="503"/>
                    <a:pt x="43" y="509"/>
                    <a:pt x="50" y="509"/>
                  </a:cubicBezTo>
                  <a:cubicBezTo>
                    <a:pt x="57" y="509"/>
                    <a:pt x="63" y="503"/>
                    <a:pt x="63" y="496"/>
                  </a:cubicBezTo>
                  <a:cubicBezTo>
                    <a:pt x="63" y="494"/>
                    <a:pt x="62" y="492"/>
                    <a:pt x="61" y="490"/>
                  </a:cubicBezTo>
                  <a:cubicBezTo>
                    <a:pt x="502" y="210"/>
                    <a:pt x="502" y="210"/>
                    <a:pt x="502" y="210"/>
                  </a:cubicBezTo>
                  <a:cubicBezTo>
                    <a:pt x="503" y="211"/>
                    <a:pt x="503" y="212"/>
                    <a:pt x="504" y="213"/>
                  </a:cubicBezTo>
                  <a:cubicBezTo>
                    <a:pt x="495" y="224"/>
                    <a:pt x="495" y="224"/>
                    <a:pt x="495" y="224"/>
                  </a:cubicBezTo>
                  <a:cubicBezTo>
                    <a:pt x="255" y="510"/>
                    <a:pt x="255" y="510"/>
                    <a:pt x="255" y="510"/>
                  </a:cubicBezTo>
                  <a:cubicBezTo>
                    <a:pt x="254" y="509"/>
                    <a:pt x="252" y="509"/>
                    <a:pt x="250" y="509"/>
                  </a:cubicBezTo>
                  <a:cubicBezTo>
                    <a:pt x="243" y="509"/>
                    <a:pt x="237" y="514"/>
                    <a:pt x="237" y="521"/>
                  </a:cubicBezTo>
                  <a:cubicBezTo>
                    <a:pt x="237" y="523"/>
                    <a:pt x="238" y="525"/>
                    <a:pt x="238" y="527"/>
                  </a:cubicBezTo>
                  <a:cubicBezTo>
                    <a:pt x="0" y="735"/>
                    <a:pt x="0" y="735"/>
                    <a:pt x="0" y="735"/>
                  </a:cubicBezTo>
                  <a:cubicBezTo>
                    <a:pt x="1" y="735"/>
                    <a:pt x="1" y="735"/>
                    <a:pt x="1" y="735"/>
                  </a:cubicBezTo>
                  <a:cubicBezTo>
                    <a:pt x="1" y="736"/>
                    <a:pt x="1" y="736"/>
                    <a:pt x="1" y="736"/>
                  </a:cubicBezTo>
                  <a:cubicBezTo>
                    <a:pt x="237" y="756"/>
                    <a:pt x="237" y="756"/>
                    <a:pt x="237" y="756"/>
                  </a:cubicBezTo>
                  <a:cubicBezTo>
                    <a:pt x="237" y="756"/>
                    <a:pt x="237" y="757"/>
                    <a:pt x="237" y="757"/>
                  </a:cubicBezTo>
                  <a:cubicBezTo>
                    <a:pt x="237" y="764"/>
                    <a:pt x="243" y="770"/>
                    <a:pt x="250" y="770"/>
                  </a:cubicBezTo>
                  <a:cubicBezTo>
                    <a:pt x="256" y="770"/>
                    <a:pt x="260" y="766"/>
                    <a:pt x="262" y="760"/>
                  </a:cubicBezTo>
                  <a:cubicBezTo>
                    <a:pt x="810" y="923"/>
                    <a:pt x="810" y="923"/>
                    <a:pt x="810" y="923"/>
                  </a:cubicBezTo>
                  <a:cubicBezTo>
                    <a:pt x="810" y="924"/>
                    <a:pt x="810" y="924"/>
                    <a:pt x="810" y="925"/>
                  </a:cubicBezTo>
                  <a:cubicBezTo>
                    <a:pt x="810" y="932"/>
                    <a:pt x="816" y="938"/>
                    <a:pt x="823" y="938"/>
                  </a:cubicBezTo>
                  <a:cubicBezTo>
                    <a:pt x="830" y="938"/>
                    <a:pt x="835" y="932"/>
                    <a:pt x="835" y="925"/>
                  </a:cubicBezTo>
                  <a:cubicBezTo>
                    <a:pt x="835" y="918"/>
                    <a:pt x="830" y="912"/>
                    <a:pt x="823" y="912"/>
                  </a:cubicBezTo>
                  <a:cubicBezTo>
                    <a:pt x="818" y="912"/>
                    <a:pt x="814" y="915"/>
                    <a:pt x="811" y="919"/>
                  </a:cubicBezTo>
                  <a:cubicBezTo>
                    <a:pt x="262" y="525"/>
                    <a:pt x="262" y="525"/>
                    <a:pt x="262" y="525"/>
                  </a:cubicBezTo>
                  <a:cubicBezTo>
                    <a:pt x="262" y="525"/>
                    <a:pt x="262" y="525"/>
                    <a:pt x="262" y="525"/>
                  </a:cubicBezTo>
                  <a:cubicBezTo>
                    <a:pt x="542" y="665"/>
                    <a:pt x="542" y="665"/>
                    <a:pt x="542" y="665"/>
                  </a:cubicBezTo>
                  <a:cubicBezTo>
                    <a:pt x="542" y="666"/>
                    <a:pt x="541" y="668"/>
                    <a:pt x="541" y="670"/>
                  </a:cubicBezTo>
                  <a:cubicBezTo>
                    <a:pt x="541" y="677"/>
                    <a:pt x="547" y="682"/>
                    <a:pt x="554" y="682"/>
                  </a:cubicBezTo>
                  <a:cubicBezTo>
                    <a:pt x="559" y="682"/>
                    <a:pt x="563" y="680"/>
                    <a:pt x="565" y="676"/>
                  </a:cubicBezTo>
                  <a:cubicBezTo>
                    <a:pt x="791" y="784"/>
                    <a:pt x="791" y="784"/>
                    <a:pt x="791" y="784"/>
                  </a:cubicBezTo>
                  <a:cubicBezTo>
                    <a:pt x="790" y="785"/>
                    <a:pt x="790" y="787"/>
                    <a:pt x="790" y="789"/>
                  </a:cubicBezTo>
                  <a:cubicBezTo>
                    <a:pt x="790" y="796"/>
                    <a:pt x="795" y="802"/>
                    <a:pt x="802" y="802"/>
                  </a:cubicBezTo>
                  <a:cubicBezTo>
                    <a:pt x="809" y="802"/>
                    <a:pt x="815" y="796"/>
                    <a:pt x="815" y="789"/>
                  </a:cubicBezTo>
                  <a:cubicBezTo>
                    <a:pt x="815" y="786"/>
                    <a:pt x="814" y="784"/>
                    <a:pt x="813" y="782"/>
                  </a:cubicBezTo>
                  <a:cubicBezTo>
                    <a:pt x="1083" y="485"/>
                    <a:pt x="1083" y="485"/>
                    <a:pt x="1083" y="485"/>
                  </a:cubicBezTo>
                  <a:cubicBezTo>
                    <a:pt x="1085" y="487"/>
                    <a:pt x="1088" y="488"/>
                    <a:pt x="1091" y="488"/>
                  </a:cubicBezTo>
                  <a:cubicBezTo>
                    <a:pt x="1098" y="488"/>
                    <a:pt x="1104" y="482"/>
                    <a:pt x="1104" y="475"/>
                  </a:cubicBezTo>
                  <a:cubicBezTo>
                    <a:pt x="1104" y="468"/>
                    <a:pt x="1098" y="462"/>
                    <a:pt x="1091" y="462"/>
                  </a:cubicBezTo>
                  <a:close/>
                  <a:moveTo>
                    <a:pt x="1080" y="469"/>
                  </a:moveTo>
                  <a:cubicBezTo>
                    <a:pt x="763" y="319"/>
                    <a:pt x="763" y="319"/>
                    <a:pt x="763" y="319"/>
                  </a:cubicBezTo>
                  <a:cubicBezTo>
                    <a:pt x="768" y="310"/>
                    <a:pt x="768" y="310"/>
                    <a:pt x="768" y="310"/>
                  </a:cubicBezTo>
                  <a:cubicBezTo>
                    <a:pt x="769" y="311"/>
                    <a:pt x="771" y="312"/>
                    <a:pt x="773" y="312"/>
                  </a:cubicBezTo>
                  <a:cubicBezTo>
                    <a:pt x="781" y="312"/>
                    <a:pt x="786" y="306"/>
                    <a:pt x="786" y="299"/>
                  </a:cubicBezTo>
                  <a:cubicBezTo>
                    <a:pt x="786" y="295"/>
                    <a:pt x="784" y="291"/>
                    <a:pt x="780" y="288"/>
                  </a:cubicBezTo>
                  <a:cubicBezTo>
                    <a:pt x="834" y="185"/>
                    <a:pt x="834" y="185"/>
                    <a:pt x="834" y="185"/>
                  </a:cubicBezTo>
                  <a:cubicBezTo>
                    <a:pt x="1082" y="466"/>
                    <a:pt x="1082" y="466"/>
                    <a:pt x="1082" y="466"/>
                  </a:cubicBezTo>
                  <a:cubicBezTo>
                    <a:pt x="1081" y="467"/>
                    <a:pt x="1081" y="468"/>
                    <a:pt x="1080" y="469"/>
                  </a:cubicBezTo>
                  <a:close/>
                  <a:moveTo>
                    <a:pt x="855" y="444"/>
                  </a:moveTo>
                  <a:cubicBezTo>
                    <a:pt x="676" y="465"/>
                    <a:pt x="676" y="465"/>
                    <a:pt x="676" y="465"/>
                  </a:cubicBezTo>
                  <a:cubicBezTo>
                    <a:pt x="703" y="420"/>
                    <a:pt x="703" y="420"/>
                    <a:pt x="703" y="420"/>
                  </a:cubicBezTo>
                  <a:cubicBezTo>
                    <a:pt x="740" y="357"/>
                    <a:pt x="740" y="357"/>
                    <a:pt x="740" y="357"/>
                  </a:cubicBezTo>
                  <a:cubicBezTo>
                    <a:pt x="857" y="437"/>
                    <a:pt x="857" y="437"/>
                    <a:pt x="857" y="437"/>
                  </a:cubicBezTo>
                  <a:cubicBezTo>
                    <a:pt x="856" y="438"/>
                    <a:pt x="855" y="441"/>
                    <a:pt x="855" y="443"/>
                  </a:cubicBezTo>
                  <a:cubicBezTo>
                    <a:pt x="855" y="443"/>
                    <a:pt x="855" y="444"/>
                    <a:pt x="855" y="444"/>
                  </a:cubicBezTo>
                  <a:close/>
                  <a:moveTo>
                    <a:pt x="766" y="310"/>
                  </a:moveTo>
                  <a:cubicBezTo>
                    <a:pt x="761" y="319"/>
                    <a:pt x="761" y="319"/>
                    <a:pt x="761" y="319"/>
                  </a:cubicBezTo>
                  <a:cubicBezTo>
                    <a:pt x="746" y="311"/>
                    <a:pt x="746" y="311"/>
                    <a:pt x="746" y="311"/>
                  </a:cubicBezTo>
                  <a:cubicBezTo>
                    <a:pt x="762" y="305"/>
                    <a:pt x="762" y="305"/>
                    <a:pt x="762" y="305"/>
                  </a:cubicBezTo>
                  <a:cubicBezTo>
                    <a:pt x="763" y="307"/>
                    <a:pt x="764" y="308"/>
                    <a:pt x="766" y="310"/>
                  </a:cubicBezTo>
                  <a:close/>
                  <a:moveTo>
                    <a:pt x="760" y="320"/>
                  </a:moveTo>
                  <a:cubicBezTo>
                    <a:pt x="740" y="355"/>
                    <a:pt x="740" y="355"/>
                    <a:pt x="740" y="355"/>
                  </a:cubicBezTo>
                  <a:cubicBezTo>
                    <a:pt x="702" y="330"/>
                    <a:pt x="702" y="330"/>
                    <a:pt x="702" y="330"/>
                  </a:cubicBezTo>
                  <a:cubicBezTo>
                    <a:pt x="744" y="312"/>
                    <a:pt x="744" y="312"/>
                    <a:pt x="744" y="312"/>
                  </a:cubicBezTo>
                  <a:lnTo>
                    <a:pt x="760" y="320"/>
                  </a:lnTo>
                  <a:close/>
                  <a:moveTo>
                    <a:pt x="701" y="329"/>
                  </a:moveTo>
                  <a:cubicBezTo>
                    <a:pt x="525" y="209"/>
                    <a:pt x="525" y="209"/>
                    <a:pt x="525" y="209"/>
                  </a:cubicBezTo>
                  <a:cubicBezTo>
                    <a:pt x="525" y="209"/>
                    <a:pt x="525" y="209"/>
                    <a:pt x="525" y="209"/>
                  </a:cubicBezTo>
                  <a:cubicBezTo>
                    <a:pt x="742" y="311"/>
                    <a:pt x="742" y="311"/>
                    <a:pt x="742" y="311"/>
                  </a:cubicBezTo>
                  <a:lnTo>
                    <a:pt x="701" y="329"/>
                  </a:lnTo>
                  <a:close/>
                  <a:moveTo>
                    <a:pt x="505" y="214"/>
                  </a:moveTo>
                  <a:cubicBezTo>
                    <a:pt x="507" y="215"/>
                    <a:pt x="510" y="217"/>
                    <a:pt x="513" y="217"/>
                  </a:cubicBezTo>
                  <a:cubicBezTo>
                    <a:pt x="518" y="217"/>
                    <a:pt x="522" y="214"/>
                    <a:pt x="524" y="211"/>
                  </a:cubicBezTo>
                  <a:cubicBezTo>
                    <a:pt x="699" y="329"/>
                    <a:pt x="699" y="329"/>
                    <a:pt x="699" y="329"/>
                  </a:cubicBezTo>
                  <a:cubicBezTo>
                    <a:pt x="259" y="513"/>
                    <a:pt x="259" y="513"/>
                    <a:pt x="259" y="513"/>
                  </a:cubicBezTo>
                  <a:cubicBezTo>
                    <a:pt x="259" y="512"/>
                    <a:pt x="258" y="511"/>
                    <a:pt x="257" y="511"/>
                  </a:cubicBezTo>
                  <a:cubicBezTo>
                    <a:pt x="493" y="228"/>
                    <a:pt x="493" y="228"/>
                    <a:pt x="493" y="228"/>
                  </a:cubicBezTo>
                  <a:lnTo>
                    <a:pt x="505" y="214"/>
                  </a:lnTo>
                  <a:close/>
                  <a:moveTo>
                    <a:pt x="260" y="514"/>
                  </a:moveTo>
                  <a:cubicBezTo>
                    <a:pt x="701" y="330"/>
                    <a:pt x="701" y="330"/>
                    <a:pt x="701" y="330"/>
                  </a:cubicBezTo>
                  <a:cubicBezTo>
                    <a:pt x="739" y="356"/>
                    <a:pt x="739" y="356"/>
                    <a:pt x="739" y="356"/>
                  </a:cubicBezTo>
                  <a:cubicBezTo>
                    <a:pt x="701" y="420"/>
                    <a:pt x="701" y="420"/>
                    <a:pt x="701" y="420"/>
                  </a:cubicBezTo>
                  <a:cubicBezTo>
                    <a:pt x="674" y="466"/>
                    <a:pt x="674" y="466"/>
                    <a:pt x="674" y="466"/>
                  </a:cubicBezTo>
                  <a:cubicBezTo>
                    <a:pt x="261" y="515"/>
                    <a:pt x="261" y="515"/>
                    <a:pt x="261" y="515"/>
                  </a:cubicBezTo>
                  <a:cubicBezTo>
                    <a:pt x="261" y="515"/>
                    <a:pt x="261" y="514"/>
                    <a:pt x="260" y="514"/>
                  </a:cubicBezTo>
                  <a:close/>
                  <a:moveTo>
                    <a:pt x="566" y="665"/>
                  </a:moveTo>
                  <a:cubicBezTo>
                    <a:pt x="565" y="662"/>
                    <a:pt x="563" y="661"/>
                    <a:pt x="562" y="659"/>
                  </a:cubicBezTo>
                  <a:cubicBezTo>
                    <a:pt x="675" y="467"/>
                    <a:pt x="675" y="467"/>
                    <a:pt x="675" y="467"/>
                  </a:cubicBezTo>
                  <a:cubicBezTo>
                    <a:pt x="855" y="445"/>
                    <a:pt x="855" y="445"/>
                    <a:pt x="855" y="445"/>
                  </a:cubicBezTo>
                  <a:cubicBezTo>
                    <a:pt x="857" y="451"/>
                    <a:pt x="862" y="456"/>
                    <a:pt x="868" y="456"/>
                  </a:cubicBezTo>
                  <a:cubicBezTo>
                    <a:pt x="875" y="456"/>
                    <a:pt x="881" y="450"/>
                    <a:pt x="881" y="443"/>
                  </a:cubicBezTo>
                  <a:cubicBezTo>
                    <a:pt x="881" y="436"/>
                    <a:pt x="875" y="430"/>
                    <a:pt x="868" y="430"/>
                  </a:cubicBezTo>
                  <a:cubicBezTo>
                    <a:pt x="864" y="430"/>
                    <a:pt x="860" y="432"/>
                    <a:pt x="858" y="435"/>
                  </a:cubicBezTo>
                  <a:cubicBezTo>
                    <a:pt x="741" y="356"/>
                    <a:pt x="741" y="356"/>
                    <a:pt x="741" y="356"/>
                  </a:cubicBezTo>
                  <a:cubicBezTo>
                    <a:pt x="762" y="320"/>
                    <a:pt x="762" y="320"/>
                    <a:pt x="762" y="320"/>
                  </a:cubicBezTo>
                  <a:cubicBezTo>
                    <a:pt x="1080" y="470"/>
                    <a:pt x="1080" y="470"/>
                    <a:pt x="1080" y="470"/>
                  </a:cubicBezTo>
                  <a:cubicBezTo>
                    <a:pt x="1079" y="472"/>
                    <a:pt x="1079" y="473"/>
                    <a:pt x="1079" y="475"/>
                  </a:cubicBezTo>
                  <a:cubicBezTo>
                    <a:pt x="1079" y="476"/>
                    <a:pt x="1079" y="477"/>
                    <a:pt x="1079" y="479"/>
                  </a:cubicBezTo>
                  <a:cubicBezTo>
                    <a:pt x="786" y="585"/>
                    <a:pt x="786" y="585"/>
                    <a:pt x="786" y="585"/>
                  </a:cubicBezTo>
                  <a:lnTo>
                    <a:pt x="566" y="665"/>
                  </a:lnTo>
                  <a:close/>
                  <a:moveTo>
                    <a:pt x="863" y="131"/>
                  </a:moveTo>
                  <a:cubicBezTo>
                    <a:pt x="864" y="132"/>
                    <a:pt x="866" y="132"/>
                    <a:pt x="868" y="132"/>
                  </a:cubicBezTo>
                  <a:cubicBezTo>
                    <a:pt x="870" y="132"/>
                    <a:pt x="872" y="131"/>
                    <a:pt x="874" y="130"/>
                  </a:cubicBezTo>
                  <a:cubicBezTo>
                    <a:pt x="1084" y="465"/>
                    <a:pt x="1084" y="465"/>
                    <a:pt x="1084" y="465"/>
                  </a:cubicBezTo>
                  <a:cubicBezTo>
                    <a:pt x="1084" y="465"/>
                    <a:pt x="1084" y="465"/>
                    <a:pt x="1083" y="465"/>
                  </a:cubicBezTo>
                  <a:cubicBezTo>
                    <a:pt x="835" y="184"/>
                    <a:pt x="835" y="184"/>
                    <a:pt x="835" y="184"/>
                  </a:cubicBezTo>
                  <a:lnTo>
                    <a:pt x="863" y="131"/>
                  </a:lnTo>
                  <a:close/>
                  <a:moveTo>
                    <a:pt x="779" y="288"/>
                  </a:moveTo>
                  <a:cubicBezTo>
                    <a:pt x="777" y="287"/>
                    <a:pt x="775" y="286"/>
                    <a:pt x="773" y="286"/>
                  </a:cubicBezTo>
                  <a:cubicBezTo>
                    <a:pt x="766" y="286"/>
                    <a:pt x="761" y="292"/>
                    <a:pt x="761" y="299"/>
                  </a:cubicBezTo>
                  <a:cubicBezTo>
                    <a:pt x="761" y="301"/>
                    <a:pt x="761" y="302"/>
                    <a:pt x="761" y="303"/>
                  </a:cubicBezTo>
                  <a:cubicBezTo>
                    <a:pt x="744" y="311"/>
                    <a:pt x="744" y="311"/>
                    <a:pt x="744" y="311"/>
                  </a:cubicBezTo>
                  <a:cubicBezTo>
                    <a:pt x="525" y="207"/>
                    <a:pt x="525" y="207"/>
                    <a:pt x="525" y="207"/>
                  </a:cubicBezTo>
                  <a:cubicBezTo>
                    <a:pt x="526" y="206"/>
                    <a:pt x="526" y="205"/>
                    <a:pt x="526" y="204"/>
                  </a:cubicBezTo>
                  <a:cubicBezTo>
                    <a:pt x="526" y="200"/>
                    <a:pt x="524" y="196"/>
                    <a:pt x="521" y="194"/>
                  </a:cubicBezTo>
                  <a:cubicBezTo>
                    <a:pt x="673" y="2"/>
                    <a:pt x="673" y="2"/>
                    <a:pt x="673" y="2"/>
                  </a:cubicBezTo>
                  <a:cubicBezTo>
                    <a:pt x="833" y="184"/>
                    <a:pt x="833" y="184"/>
                    <a:pt x="833" y="184"/>
                  </a:cubicBezTo>
                  <a:lnTo>
                    <a:pt x="779" y="288"/>
                  </a:lnTo>
                  <a:close/>
                  <a:moveTo>
                    <a:pt x="502" y="199"/>
                  </a:moveTo>
                  <a:cubicBezTo>
                    <a:pt x="502" y="199"/>
                    <a:pt x="501" y="199"/>
                    <a:pt x="501" y="200"/>
                  </a:cubicBezTo>
                  <a:cubicBezTo>
                    <a:pt x="161" y="139"/>
                    <a:pt x="161" y="139"/>
                    <a:pt x="161" y="139"/>
                  </a:cubicBezTo>
                  <a:cubicBezTo>
                    <a:pt x="161" y="138"/>
                    <a:pt x="161" y="138"/>
                    <a:pt x="161" y="137"/>
                  </a:cubicBezTo>
                  <a:cubicBezTo>
                    <a:pt x="161" y="130"/>
                    <a:pt x="155" y="124"/>
                    <a:pt x="148" y="124"/>
                  </a:cubicBezTo>
                  <a:cubicBezTo>
                    <a:pt x="145" y="124"/>
                    <a:pt x="142" y="126"/>
                    <a:pt x="139" y="128"/>
                  </a:cubicBezTo>
                  <a:cubicBezTo>
                    <a:pt x="19" y="4"/>
                    <a:pt x="19" y="4"/>
                    <a:pt x="19" y="4"/>
                  </a:cubicBezTo>
                  <a:lnTo>
                    <a:pt x="502" y="199"/>
                  </a:lnTo>
                  <a:close/>
                  <a:moveTo>
                    <a:pt x="61" y="489"/>
                  </a:moveTo>
                  <a:cubicBezTo>
                    <a:pt x="59" y="487"/>
                    <a:pt x="57" y="485"/>
                    <a:pt x="54" y="484"/>
                  </a:cubicBezTo>
                  <a:cubicBezTo>
                    <a:pt x="145" y="150"/>
                    <a:pt x="145" y="150"/>
                    <a:pt x="145" y="150"/>
                  </a:cubicBezTo>
                  <a:cubicBezTo>
                    <a:pt x="146" y="150"/>
                    <a:pt x="147" y="150"/>
                    <a:pt x="148" y="150"/>
                  </a:cubicBezTo>
                  <a:cubicBezTo>
                    <a:pt x="154" y="150"/>
                    <a:pt x="159" y="146"/>
                    <a:pt x="160" y="140"/>
                  </a:cubicBezTo>
                  <a:cubicBezTo>
                    <a:pt x="501" y="201"/>
                    <a:pt x="501" y="201"/>
                    <a:pt x="501" y="201"/>
                  </a:cubicBezTo>
                  <a:cubicBezTo>
                    <a:pt x="501" y="202"/>
                    <a:pt x="500" y="203"/>
                    <a:pt x="500" y="204"/>
                  </a:cubicBezTo>
                  <a:cubicBezTo>
                    <a:pt x="500" y="206"/>
                    <a:pt x="501" y="208"/>
                    <a:pt x="502" y="209"/>
                  </a:cubicBezTo>
                  <a:lnTo>
                    <a:pt x="61" y="489"/>
                  </a:lnTo>
                  <a:close/>
                  <a:moveTo>
                    <a:pt x="2" y="735"/>
                  </a:moveTo>
                  <a:cubicBezTo>
                    <a:pt x="239" y="528"/>
                    <a:pt x="239" y="528"/>
                    <a:pt x="239" y="528"/>
                  </a:cubicBezTo>
                  <a:cubicBezTo>
                    <a:pt x="241" y="531"/>
                    <a:pt x="245" y="534"/>
                    <a:pt x="249" y="534"/>
                  </a:cubicBezTo>
                  <a:cubicBezTo>
                    <a:pt x="252" y="744"/>
                    <a:pt x="252" y="744"/>
                    <a:pt x="252" y="744"/>
                  </a:cubicBezTo>
                  <a:cubicBezTo>
                    <a:pt x="251" y="744"/>
                    <a:pt x="251" y="744"/>
                    <a:pt x="250" y="744"/>
                  </a:cubicBezTo>
                  <a:cubicBezTo>
                    <a:pt x="244" y="744"/>
                    <a:pt x="238" y="749"/>
                    <a:pt x="237" y="755"/>
                  </a:cubicBezTo>
                  <a:lnTo>
                    <a:pt x="2" y="735"/>
                  </a:lnTo>
                  <a:close/>
                  <a:moveTo>
                    <a:pt x="811" y="920"/>
                  </a:moveTo>
                  <a:cubicBezTo>
                    <a:pt x="811" y="921"/>
                    <a:pt x="810" y="921"/>
                    <a:pt x="810" y="922"/>
                  </a:cubicBezTo>
                  <a:cubicBezTo>
                    <a:pt x="262" y="759"/>
                    <a:pt x="262" y="759"/>
                    <a:pt x="262" y="759"/>
                  </a:cubicBezTo>
                  <a:cubicBezTo>
                    <a:pt x="263" y="758"/>
                    <a:pt x="263" y="758"/>
                    <a:pt x="263" y="757"/>
                  </a:cubicBezTo>
                  <a:cubicBezTo>
                    <a:pt x="263" y="751"/>
                    <a:pt x="259" y="746"/>
                    <a:pt x="253" y="744"/>
                  </a:cubicBezTo>
                  <a:cubicBezTo>
                    <a:pt x="251" y="534"/>
                    <a:pt x="251" y="534"/>
                    <a:pt x="251" y="534"/>
                  </a:cubicBezTo>
                  <a:cubicBezTo>
                    <a:pt x="255" y="534"/>
                    <a:pt x="259" y="531"/>
                    <a:pt x="261" y="527"/>
                  </a:cubicBezTo>
                  <a:lnTo>
                    <a:pt x="811" y="920"/>
                  </a:lnTo>
                  <a:close/>
                  <a:moveTo>
                    <a:pt x="263" y="523"/>
                  </a:moveTo>
                  <a:cubicBezTo>
                    <a:pt x="263" y="522"/>
                    <a:pt x="263" y="522"/>
                    <a:pt x="263" y="521"/>
                  </a:cubicBezTo>
                  <a:cubicBezTo>
                    <a:pt x="263" y="520"/>
                    <a:pt x="262" y="518"/>
                    <a:pt x="262" y="517"/>
                  </a:cubicBezTo>
                  <a:cubicBezTo>
                    <a:pt x="673" y="467"/>
                    <a:pt x="673" y="467"/>
                    <a:pt x="673" y="467"/>
                  </a:cubicBezTo>
                  <a:cubicBezTo>
                    <a:pt x="560" y="658"/>
                    <a:pt x="560" y="658"/>
                    <a:pt x="560" y="658"/>
                  </a:cubicBezTo>
                  <a:cubicBezTo>
                    <a:pt x="558" y="657"/>
                    <a:pt x="556" y="657"/>
                    <a:pt x="554" y="657"/>
                  </a:cubicBezTo>
                  <a:cubicBezTo>
                    <a:pt x="549" y="657"/>
                    <a:pt x="545" y="660"/>
                    <a:pt x="543" y="663"/>
                  </a:cubicBezTo>
                  <a:lnTo>
                    <a:pt x="263" y="523"/>
                  </a:lnTo>
                  <a:close/>
                  <a:moveTo>
                    <a:pt x="802" y="777"/>
                  </a:moveTo>
                  <a:cubicBezTo>
                    <a:pt x="798" y="777"/>
                    <a:pt x="794" y="779"/>
                    <a:pt x="792" y="782"/>
                  </a:cubicBezTo>
                  <a:cubicBezTo>
                    <a:pt x="566" y="675"/>
                    <a:pt x="566" y="675"/>
                    <a:pt x="566" y="675"/>
                  </a:cubicBezTo>
                  <a:cubicBezTo>
                    <a:pt x="567" y="673"/>
                    <a:pt x="567" y="671"/>
                    <a:pt x="567" y="670"/>
                  </a:cubicBezTo>
                  <a:cubicBezTo>
                    <a:pt x="567" y="668"/>
                    <a:pt x="567" y="667"/>
                    <a:pt x="566" y="666"/>
                  </a:cubicBezTo>
                  <a:cubicBezTo>
                    <a:pt x="777" y="590"/>
                    <a:pt x="777" y="590"/>
                    <a:pt x="777" y="590"/>
                  </a:cubicBezTo>
                  <a:cubicBezTo>
                    <a:pt x="1080" y="480"/>
                    <a:pt x="1080" y="480"/>
                    <a:pt x="1080" y="480"/>
                  </a:cubicBezTo>
                  <a:cubicBezTo>
                    <a:pt x="1080" y="481"/>
                    <a:pt x="1081" y="483"/>
                    <a:pt x="1082" y="484"/>
                  </a:cubicBezTo>
                  <a:cubicBezTo>
                    <a:pt x="812" y="781"/>
                    <a:pt x="812" y="781"/>
                    <a:pt x="812" y="781"/>
                  </a:cubicBezTo>
                  <a:cubicBezTo>
                    <a:pt x="809" y="778"/>
                    <a:pt x="806" y="777"/>
                    <a:pt x="802" y="777"/>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grpSp>
      <p:grpSp>
        <p:nvGrpSpPr>
          <p:cNvPr id="29" name="组合 28"/>
          <p:cNvGrpSpPr/>
          <p:nvPr/>
        </p:nvGrpSpPr>
        <p:grpSpPr>
          <a:xfrm>
            <a:off x="5367319" y="1964614"/>
            <a:ext cx="6497409" cy="3571627"/>
            <a:chOff x="4208648" y="1634242"/>
            <a:chExt cx="6497409" cy="3571627"/>
          </a:xfrm>
        </p:grpSpPr>
        <p:sp>
          <p:nvSpPr>
            <p:cNvPr id="30" name="Rounded Rectangle 1"/>
            <p:cNvSpPr/>
            <p:nvPr/>
          </p:nvSpPr>
          <p:spPr>
            <a:xfrm>
              <a:off x="7892316" y="1661795"/>
              <a:ext cx="1230540" cy="180975"/>
            </a:xfrm>
            <a:prstGeom prst="roundRect">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prstClr val="black"/>
                </a:solidFill>
                <a:latin typeface="Agency FB" panose="020B0503020202020204" pitchFamily="34" charset="0"/>
                <a:cs typeface="+mn-ea"/>
                <a:sym typeface="+mn-lt"/>
              </a:endParaRPr>
            </a:p>
          </p:txBody>
        </p:sp>
        <p:sp>
          <p:nvSpPr>
            <p:cNvPr id="31" name="Rounded Rectangle 443"/>
            <p:cNvSpPr/>
            <p:nvPr/>
          </p:nvSpPr>
          <p:spPr>
            <a:xfrm>
              <a:off x="7892316" y="1918970"/>
              <a:ext cx="1535340" cy="180975"/>
            </a:xfrm>
            <a:prstGeom prst="roundRect">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black"/>
                </a:solidFill>
                <a:latin typeface="Agency FB" panose="020B0503020202020204" pitchFamily="34" charset="0"/>
                <a:cs typeface="+mn-ea"/>
                <a:sym typeface="+mn-lt"/>
              </a:endParaRPr>
            </a:p>
          </p:txBody>
        </p:sp>
        <p:sp>
          <p:nvSpPr>
            <p:cNvPr id="32" name="Rounded Rectangle 444"/>
            <p:cNvSpPr/>
            <p:nvPr/>
          </p:nvSpPr>
          <p:spPr>
            <a:xfrm>
              <a:off x="7892316" y="2176145"/>
              <a:ext cx="1796597" cy="180975"/>
            </a:xfrm>
            <a:prstGeom prst="roundRect">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black"/>
                </a:solidFill>
                <a:latin typeface="Agency FB" panose="020B0503020202020204" pitchFamily="34" charset="0"/>
                <a:cs typeface="+mn-ea"/>
                <a:sym typeface="+mn-lt"/>
              </a:endParaRPr>
            </a:p>
          </p:txBody>
        </p:sp>
        <p:sp>
          <p:nvSpPr>
            <p:cNvPr id="33" name="Rounded Rectangle 459"/>
            <p:cNvSpPr/>
            <p:nvPr/>
          </p:nvSpPr>
          <p:spPr>
            <a:xfrm>
              <a:off x="7892317" y="2433320"/>
              <a:ext cx="1317625" cy="180975"/>
            </a:xfrm>
            <a:prstGeom prst="roundRect">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black"/>
                </a:solidFill>
                <a:latin typeface="Agency FB" panose="020B0503020202020204" pitchFamily="34" charset="0"/>
                <a:cs typeface="+mn-ea"/>
                <a:sym typeface="+mn-lt"/>
              </a:endParaRPr>
            </a:p>
          </p:txBody>
        </p:sp>
        <p:sp>
          <p:nvSpPr>
            <p:cNvPr id="34" name="Rounded Rectangle 482"/>
            <p:cNvSpPr/>
            <p:nvPr/>
          </p:nvSpPr>
          <p:spPr>
            <a:xfrm>
              <a:off x="7892316" y="2690495"/>
              <a:ext cx="2602140" cy="180975"/>
            </a:xfrm>
            <a:prstGeom prst="roundRect">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black"/>
                </a:solidFill>
                <a:latin typeface="Agency FB" panose="020B0503020202020204" pitchFamily="34" charset="0"/>
                <a:cs typeface="+mn-ea"/>
                <a:sym typeface="+mn-lt"/>
              </a:endParaRPr>
            </a:p>
          </p:txBody>
        </p:sp>
        <p:sp>
          <p:nvSpPr>
            <p:cNvPr id="35" name="Rounded Rectangle 483"/>
            <p:cNvSpPr/>
            <p:nvPr/>
          </p:nvSpPr>
          <p:spPr>
            <a:xfrm>
              <a:off x="7892317" y="2947670"/>
              <a:ext cx="533854" cy="180975"/>
            </a:xfrm>
            <a:prstGeom prst="roundRect">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black"/>
                </a:solidFill>
                <a:latin typeface="Agency FB" panose="020B0503020202020204" pitchFamily="34" charset="0"/>
                <a:cs typeface="+mn-ea"/>
                <a:sym typeface="+mn-lt"/>
              </a:endParaRPr>
            </a:p>
          </p:txBody>
        </p:sp>
        <p:sp>
          <p:nvSpPr>
            <p:cNvPr id="36" name="Rounded Rectangle 484"/>
            <p:cNvSpPr/>
            <p:nvPr/>
          </p:nvSpPr>
          <p:spPr>
            <a:xfrm>
              <a:off x="7892316" y="3204845"/>
              <a:ext cx="1535340" cy="180975"/>
            </a:xfrm>
            <a:prstGeom prst="roundRect">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black"/>
                </a:solidFill>
                <a:latin typeface="Agency FB" panose="020B0503020202020204" pitchFamily="34" charset="0"/>
                <a:cs typeface="+mn-ea"/>
                <a:sym typeface="+mn-lt"/>
              </a:endParaRPr>
            </a:p>
          </p:txBody>
        </p:sp>
        <p:sp>
          <p:nvSpPr>
            <p:cNvPr id="51" name="Rounded Rectangle 485"/>
            <p:cNvSpPr/>
            <p:nvPr/>
          </p:nvSpPr>
          <p:spPr>
            <a:xfrm>
              <a:off x="7892317" y="3462020"/>
              <a:ext cx="2239282" cy="180975"/>
            </a:xfrm>
            <a:prstGeom prst="roundRect">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black"/>
                </a:solidFill>
                <a:latin typeface="Agency FB" panose="020B0503020202020204" pitchFamily="34" charset="0"/>
                <a:cs typeface="+mn-ea"/>
                <a:sym typeface="+mn-lt"/>
              </a:endParaRPr>
            </a:p>
          </p:txBody>
        </p:sp>
        <p:sp>
          <p:nvSpPr>
            <p:cNvPr id="52" name="Rounded Rectangle 486"/>
            <p:cNvSpPr/>
            <p:nvPr/>
          </p:nvSpPr>
          <p:spPr>
            <a:xfrm>
              <a:off x="7892317" y="3719195"/>
              <a:ext cx="1724025" cy="180975"/>
            </a:xfrm>
            <a:prstGeom prst="roundRect">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black"/>
                </a:solidFill>
                <a:latin typeface="Agency FB" panose="020B0503020202020204" pitchFamily="34" charset="0"/>
                <a:cs typeface="+mn-ea"/>
                <a:sym typeface="+mn-lt"/>
              </a:endParaRPr>
            </a:p>
          </p:txBody>
        </p:sp>
        <p:sp>
          <p:nvSpPr>
            <p:cNvPr id="53" name="Rounded Rectangle 487"/>
            <p:cNvSpPr/>
            <p:nvPr/>
          </p:nvSpPr>
          <p:spPr>
            <a:xfrm>
              <a:off x="7892317" y="3976370"/>
              <a:ext cx="2427968" cy="180975"/>
            </a:xfrm>
            <a:prstGeom prst="roundRect">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black"/>
                </a:solidFill>
                <a:latin typeface="Agency FB" panose="020B0503020202020204" pitchFamily="34" charset="0"/>
                <a:cs typeface="+mn-ea"/>
                <a:sym typeface="+mn-lt"/>
              </a:endParaRPr>
            </a:p>
          </p:txBody>
        </p:sp>
        <p:sp>
          <p:nvSpPr>
            <p:cNvPr id="54" name="Rounded Rectangle 488"/>
            <p:cNvSpPr/>
            <p:nvPr/>
          </p:nvSpPr>
          <p:spPr>
            <a:xfrm>
              <a:off x="7892316" y="4233545"/>
              <a:ext cx="2014311" cy="180975"/>
            </a:xfrm>
            <a:prstGeom prst="roundRect">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black"/>
                </a:solidFill>
                <a:latin typeface="Agency FB" panose="020B0503020202020204" pitchFamily="34" charset="0"/>
                <a:cs typeface="+mn-ea"/>
                <a:sym typeface="+mn-lt"/>
              </a:endParaRPr>
            </a:p>
          </p:txBody>
        </p:sp>
        <p:sp>
          <p:nvSpPr>
            <p:cNvPr id="55" name="Rounded Rectangle 489"/>
            <p:cNvSpPr/>
            <p:nvPr/>
          </p:nvSpPr>
          <p:spPr>
            <a:xfrm>
              <a:off x="7892317" y="4490720"/>
              <a:ext cx="1230539" cy="180975"/>
            </a:xfrm>
            <a:prstGeom prst="roundRect">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black"/>
                </a:solidFill>
                <a:latin typeface="Agency FB" panose="020B0503020202020204" pitchFamily="34" charset="0"/>
                <a:cs typeface="+mn-ea"/>
                <a:sym typeface="+mn-lt"/>
              </a:endParaRPr>
            </a:p>
          </p:txBody>
        </p:sp>
        <p:sp>
          <p:nvSpPr>
            <p:cNvPr id="56" name="Rounded Rectangle 490"/>
            <p:cNvSpPr/>
            <p:nvPr/>
          </p:nvSpPr>
          <p:spPr>
            <a:xfrm>
              <a:off x="5487027" y="1661795"/>
              <a:ext cx="1586140" cy="180975"/>
            </a:xfrm>
            <a:prstGeom prst="roundRect">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black"/>
                </a:solidFill>
                <a:latin typeface="Agency FB" panose="020B0503020202020204" pitchFamily="34" charset="0"/>
                <a:cs typeface="+mn-ea"/>
                <a:sym typeface="+mn-lt"/>
              </a:endParaRPr>
            </a:p>
          </p:txBody>
        </p:sp>
        <p:sp>
          <p:nvSpPr>
            <p:cNvPr id="58" name="Rounded Rectangle 491"/>
            <p:cNvSpPr/>
            <p:nvPr/>
          </p:nvSpPr>
          <p:spPr>
            <a:xfrm>
              <a:off x="5189485" y="1918970"/>
              <a:ext cx="1883682" cy="180975"/>
            </a:xfrm>
            <a:prstGeom prst="roundRect">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prstClr val="black"/>
                </a:solidFill>
                <a:latin typeface="Agency FB" panose="020B0503020202020204" pitchFamily="34" charset="0"/>
                <a:cs typeface="+mn-ea"/>
                <a:sym typeface="+mn-lt"/>
              </a:endParaRPr>
            </a:p>
          </p:txBody>
        </p:sp>
        <p:sp>
          <p:nvSpPr>
            <p:cNvPr id="59" name="Rounded Rectangle 516"/>
            <p:cNvSpPr/>
            <p:nvPr/>
          </p:nvSpPr>
          <p:spPr>
            <a:xfrm>
              <a:off x="4979027" y="2176145"/>
              <a:ext cx="2094140" cy="180975"/>
            </a:xfrm>
            <a:prstGeom prst="roundRect">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black"/>
                </a:solidFill>
                <a:latin typeface="Agency FB" panose="020B0503020202020204" pitchFamily="34" charset="0"/>
                <a:cs typeface="+mn-ea"/>
                <a:sym typeface="+mn-lt"/>
              </a:endParaRPr>
            </a:p>
          </p:txBody>
        </p:sp>
        <p:sp>
          <p:nvSpPr>
            <p:cNvPr id="60" name="Rounded Rectangle 517"/>
            <p:cNvSpPr/>
            <p:nvPr/>
          </p:nvSpPr>
          <p:spPr>
            <a:xfrm>
              <a:off x="6031313" y="2433320"/>
              <a:ext cx="1041854" cy="180975"/>
            </a:xfrm>
            <a:prstGeom prst="roundRect">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black"/>
                </a:solidFill>
                <a:latin typeface="Agency FB" panose="020B0503020202020204" pitchFamily="34" charset="0"/>
                <a:cs typeface="+mn-ea"/>
                <a:sym typeface="+mn-lt"/>
              </a:endParaRPr>
            </a:p>
          </p:txBody>
        </p:sp>
        <p:sp>
          <p:nvSpPr>
            <p:cNvPr id="61" name="Rounded Rectangle 518"/>
            <p:cNvSpPr/>
            <p:nvPr/>
          </p:nvSpPr>
          <p:spPr>
            <a:xfrm>
              <a:off x="6473999" y="2690495"/>
              <a:ext cx="599168" cy="180975"/>
            </a:xfrm>
            <a:prstGeom prst="roundRect">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prstClr val="black"/>
                </a:solidFill>
                <a:latin typeface="Agency FB" panose="020B0503020202020204" pitchFamily="34" charset="0"/>
                <a:cs typeface="+mn-ea"/>
                <a:sym typeface="+mn-lt"/>
              </a:endParaRPr>
            </a:p>
          </p:txBody>
        </p:sp>
        <p:sp>
          <p:nvSpPr>
            <p:cNvPr id="62" name="Rounded Rectangle 519"/>
            <p:cNvSpPr/>
            <p:nvPr/>
          </p:nvSpPr>
          <p:spPr>
            <a:xfrm>
              <a:off x="5189485" y="2947670"/>
              <a:ext cx="1883682" cy="180975"/>
            </a:xfrm>
            <a:prstGeom prst="roundRect">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black"/>
                </a:solidFill>
                <a:latin typeface="Agency FB" panose="020B0503020202020204" pitchFamily="34" charset="0"/>
                <a:cs typeface="+mn-ea"/>
                <a:sym typeface="+mn-lt"/>
              </a:endParaRPr>
            </a:p>
          </p:txBody>
        </p:sp>
        <p:sp>
          <p:nvSpPr>
            <p:cNvPr id="63" name="Rounded Rectangle 520"/>
            <p:cNvSpPr/>
            <p:nvPr/>
          </p:nvSpPr>
          <p:spPr>
            <a:xfrm>
              <a:off x="5697485" y="3204845"/>
              <a:ext cx="1375682" cy="180975"/>
            </a:xfrm>
            <a:prstGeom prst="roundRect">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black"/>
                </a:solidFill>
                <a:latin typeface="Agency FB" panose="020B0503020202020204" pitchFamily="34" charset="0"/>
                <a:cs typeface="+mn-ea"/>
                <a:sym typeface="+mn-lt"/>
              </a:endParaRPr>
            </a:p>
          </p:txBody>
        </p:sp>
        <p:sp>
          <p:nvSpPr>
            <p:cNvPr id="64" name="Rounded Rectangle 521"/>
            <p:cNvSpPr/>
            <p:nvPr/>
          </p:nvSpPr>
          <p:spPr>
            <a:xfrm>
              <a:off x="6111142" y="3462020"/>
              <a:ext cx="962025" cy="180975"/>
            </a:xfrm>
            <a:prstGeom prst="roundRect">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black"/>
                </a:solidFill>
                <a:latin typeface="Agency FB" panose="020B0503020202020204" pitchFamily="34" charset="0"/>
                <a:cs typeface="+mn-ea"/>
                <a:sym typeface="+mn-lt"/>
              </a:endParaRPr>
            </a:p>
          </p:txBody>
        </p:sp>
        <p:sp>
          <p:nvSpPr>
            <p:cNvPr id="65" name="Rounded Rectangle 522"/>
            <p:cNvSpPr/>
            <p:nvPr/>
          </p:nvSpPr>
          <p:spPr>
            <a:xfrm>
              <a:off x="6807827" y="3719195"/>
              <a:ext cx="265340" cy="180975"/>
            </a:xfrm>
            <a:prstGeom prst="roundRect">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black"/>
                </a:solidFill>
                <a:latin typeface="Agency FB" panose="020B0503020202020204" pitchFamily="34" charset="0"/>
                <a:cs typeface="+mn-ea"/>
                <a:sym typeface="+mn-lt"/>
              </a:endParaRPr>
            </a:p>
          </p:txBody>
        </p:sp>
        <p:sp>
          <p:nvSpPr>
            <p:cNvPr id="66" name="Rounded Rectangle 523"/>
            <p:cNvSpPr/>
            <p:nvPr/>
          </p:nvSpPr>
          <p:spPr>
            <a:xfrm>
              <a:off x="5349142" y="3976370"/>
              <a:ext cx="1724025" cy="180975"/>
            </a:xfrm>
            <a:prstGeom prst="roundRect">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black"/>
                </a:solidFill>
                <a:latin typeface="Agency FB" panose="020B0503020202020204" pitchFamily="34" charset="0"/>
                <a:cs typeface="+mn-ea"/>
                <a:sym typeface="+mn-lt"/>
              </a:endParaRPr>
            </a:p>
          </p:txBody>
        </p:sp>
        <p:sp>
          <p:nvSpPr>
            <p:cNvPr id="67" name="Rounded Rectangle 524"/>
            <p:cNvSpPr/>
            <p:nvPr/>
          </p:nvSpPr>
          <p:spPr>
            <a:xfrm>
              <a:off x="5603142" y="4233545"/>
              <a:ext cx="1470025" cy="180975"/>
            </a:xfrm>
            <a:prstGeom prst="roundRect">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black"/>
                </a:solidFill>
                <a:latin typeface="Agency FB" panose="020B0503020202020204" pitchFamily="34" charset="0"/>
                <a:cs typeface="+mn-ea"/>
                <a:sym typeface="+mn-lt"/>
              </a:endParaRPr>
            </a:p>
          </p:txBody>
        </p:sp>
        <p:sp>
          <p:nvSpPr>
            <p:cNvPr id="68" name="Rounded Rectangle 525"/>
            <p:cNvSpPr/>
            <p:nvPr/>
          </p:nvSpPr>
          <p:spPr>
            <a:xfrm>
              <a:off x="6031313" y="4490720"/>
              <a:ext cx="1041854" cy="180975"/>
            </a:xfrm>
            <a:prstGeom prst="roundRect">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black"/>
                </a:solidFill>
                <a:latin typeface="Agency FB" panose="020B0503020202020204" pitchFamily="34" charset="0"/>
                <a:cs typeface="+mn-ea"/>
                <a:sym typeface="+mn-lt"/>
              </a:endParaRPr>
            </a:p>
          </p:txBody>
        </p:sp>
        <p:sp>
          <p:nvSpPr>
            <p:cNvPr id="69" name="TextBox 3"/>
            <p:cNvSpPr txBox="1"/>
            <p:nvPr/>
          </p:nvSpPr>
          <p:spPr>
            <a:xfrm>
              <a:off x="7296633" y="1634242"/>
              <a:ext cx="372218" cy="276999"/>
            </a:xfrm>
            <a:prstGeom prst="rect">
              <a:avLst/>
            </a:prstGeom>
            <a:noFill/>
          </p:spPr>
          <p:txBody>
            <a:bodyPr wrap="none" rtlCol="0">
              <a:spAutoFit/>
            </a:bodyPr>
            <a:lstStyle/>
            <a:p>
              <a:pPr algn="ctr"/>
              <a:r>
                <a:rPr lang="tr-TR" sz="1200">
                  <a:solidFill>
                    <a:srgbClr val="414141"/>
                  </a:solidFill>
                  <a:latin typeface="Agency FB" panose="020B0503020202020204" pitchFamily="34" charset="0"/>
                  <a:cs typeface="+mn-ea"/>
                  <a:sym typeface="+mn-lt"/>
                </a:rPr>
                <a:t>DEC</a:t>
              </a:r>
            </a:p>
          </p:txBody>
        </p:sp>
        <p:sp>
          <p:nvSpPr>
            <p:cNvPr id="70" name="TextBox 526"/>
            <p:cNvSpPr txBox="1"/>
            <p:nvPr/>
          </p:nvSpPr>
          <p:spPr>
            <a:xfrm>
              <a:off x="7292625" y="1894041"/>
              <a:ext cx="380233" cy="276999"/>
            </a:xfrm>
            <a:prstGeom prst="rect">
              <a:avLst/>
            </a:prstGeom>
            <a:noFill/>
          </p:spPr>
          <p:txBody>
            <a:bodyPr wrap="none" rtlCol="0">
              <a:spAutoFit/>
            </a:bodyPr>
            <a:lstStyle/>
            <a:p>
              <a:pPr algn="ctr"/>
              <a:r>
                <a:rPr lang="tr-TR" sz="1200">
                  <a:solidFill>
                    <a:srgbClr val="414141"/>
                  </a:solidFill>
                  <a:latin typeface="Agency FB" panose="020B0503020202020204" pitchFamily="34" charset="0"/>
                  <a:cs typeface="+mn-ea"/>
                  <a:sym typeface="+mn-lt"/>
                </a:rPr>
                <a:t>NOV</a:t>
              </a:r>
            </a:p>
          </p:txBody>
        </p:sp>
        <p:sp>
          <p:nvSpPr>
            <p:cNvPr id="71" name="TextBox 527"/>
            <p:cNvSpPr txBox="1"/>
            <p:nvPr/>
          </p:nvSpPr>
          <p:spPr>
            <a:xfrm>
              <a:off x="7296633" y="2151216"/>
              <a:ext cx="372218" cy="276999"/>
            </a:xfrm>
            <a:prstGeom prst="rect">
              <a:avLst/>
            </a:prstGeom>
            <a:noFill/>
          </p:spPr>
          <p:txBody>
            <a:bodyPr wrap="none" rtlCol="0">
              <a:spAutoFit/>
            </a:bodyPr>
            <a:lstStyle/>
            <a:p>
              <a:pPr algn="ctr"/>
              <a:r>
                <a:rPr lang="tr-TR" sz="1200">
                  <a:solidFill>
                    <a:srgbClr val="414141"/>
                  </a:solidFill>
                  <a:latin typeface="Agency FB" panose="020B0503020202020204" pitchFamily="34" charset="0"/>
                  <a:cs typeface="+mn-ea"/>
                  <a:sym typeface="+mn-lt"/>
                </a:rPr>
                <a:t>OCT</a:t>
              </a:r>
            </a:p>
          </p:txBody>
        </p:sp>
        <p:sp>
          <p:nvSpPr>
            <p:cNvPr id="72" name="TextBox 528"/>
            <p:cNvSpPr txBox="1"/>
            <p:nvPr/>
          </p:nvSpPr>
          <p:spPr>
            <a:xfrm>
              <a:off x="7299839" y="2408391"/>
              <a:ext cx="365806" cy="276999"/>
            </a:xfrm>
            <a:prstGeom prst="rect">
              <a:avLst/>
            </a:prstGeom>
            <a:noFill/>
          </p:spPr>
          <p:txBody>
            <a:bodyPr wrap="none" rtlCol="0">
              <a:spAutoFit/>
            </a:bodyPr>
            <a:lstStyle/>
            <a:p>
              <a:pPr algn="ctr"/>
              <a:r>
                <a:rPr lang="tr-TR" sz="1200">
                  <a:solidFill>
                    <a:srgbClr val="414141"/>
                  </a:solidFill>
                  <a:latin typeface="Agency FB" panose="020B0503020202020204" pitchFamily="34" charset="0"/>
                  <a:cs typeface="+mn-ea"/>
                  <a:sym typeface="+mn-lt"/>
                </a:rPr>
                <a:t>SEP</a:t>
              </a:r>
            </a:p>
          </p:txBody>
        </p:sp>
        <p:sp>
          <p:nvSpPr>
            <p:cNvPr id="73" name="TextBox 529"/>
            <p:cNvSpPr txBox="1"/>
            <p:nvPr/>
          </p:nvSpPr>
          <p:spPr>
            <a:xfrm>
              <a:off x="7293427" y="2665566"/>
              <a:ext cx="378630" cy="276999"/>
            </a:xfrm>
            <a:prstGeom prst="rect">
              <a:avLst/>
            </a:prstGeom>
            <a:noFill/>
          </p:spPr>
          <p:txBody>
            <a:bodyPr wrap="none" rtlCol="0">
              <a:spAutoFit/>
            </a:bodyPr>
            <a:lstStyle/>
            <a:p>
              <a:pPr algn="ctr"/>
              <a:r>
                <a:rPr lang="tr-TR" sz="1200">
                  <a:solidFill>
                    <a:srgbClr val="414141"/>
                  </a:solidFill>
                  <a:latin typeface="Agency FB" panose="020B0503020202020204" pitchFamily="34" charset="0"/>
                  <a:cs typeface="+mn-ea"/>
                  <a:sym typeface="+mn-lt"/>
                </a:rPr>
                <a:t>AUG</a:t>
              </a:r>
            </a:p>
          </p:txBody>
        </p:sp>
        <p:sp>
          <p:nvSpPr>
            <p:cNvPr id="74" name="TextBox 530"/>
            <p:cNvSpPr txBox="1"/>
            <p:nvPr/>
          </p:nvSpPr>
          <p:spPr>
            <a:xfrm>
              <a:off x="7300641" y="2922741"/>
              <a:ext cx="364202" cy="276999"/>
            </a:xfrm>
            <a:prstGeom prst="rect">
              <a:avLst/>
            </a:prstGeom>
            <a:noFill/>
          </p:spPr>
          <p:txBody>
            <a:bodyPr wrap="none" rtlCol="0">
              <a:spAutoFit/>
            </a:bodyPr>
            <a:lstStyle/>
            <a:p>
              <a:pPr algn="ctr"/>
              <a:r>
                <a:rPr lang="tr-TR" sz="1200">
                  <a:solidFill>
                    <a:srgbClr val="414141"/>
                  </a:solidFill>
                  <a:latin typeface="Agency FB" panose="020B0503020202020204" pitchFamily="34" charset="0"/>
                  <a:cs typeface="+mn-ea"/>
                  <a:sym typeface="+mn-lt"/>
                </a:rPr>
                <a:t>JUL</a:t>
              </a:r>
            </a:p>
          </p:txBody>
        </p:sp>
        <p:sp>
          <p:nvSpPr>
            <p:cNvPr id="75" name="TextBox 531"/>
            <p:cNvSpPr txBox="1"/>
            <p:nvPr/>
          </p:nvSpPr>
          <p:spPr>
            <a:xfrm>
              <a:off x="7292625" y="3179916"/>
              <a:ext cx="380233" cy="276999"/>
            </a:xfrm>
            <a:prstGeom prst="rect">
              <a:avLst/>
            </a:prstGeom>
            <a:noFill/>
          </p:spPr>
          <p:txBody>
            <a:bodyPr wrap="none" rtlCol="0">
              <a:spAutoFit/>
            </a:bodyPr>
            <a:lstStyle/>
            <a:p>
              <a:pPr algn="ctr"/>
              <a:r>
                <a:rPr lang="tr-TR" sz="1200">
                  <a:solidFill>
                    <a:srgbClr val="414141"/>
                  </a:solidFill>
                  <a:latin typeface="Agency FB" panose="020B0503020202020204" pitchFamily="34" charset="0"/>
                  <a:cs typeface="+mn-ea"/>
                  <a:sym typeface="+mn-lt"/>
                </a:rPr>
                <a:t>JUN</a:t>
              </a:r>
            </a:p>
          </p:txBody>
        </p:sp>
        <p:sp>
          <p:nvSpPr>
            <p:cNvPr id="76" name="TextBox 532"/>
            <p:cNvSpPr txBox="1"/>
            <p:nvPr/>
          </p:nvSpPr>
          <p:spPr>
            <a:xfrm>
              <a:off x="7291824" y="3437091"/>
              <a:ext cx="381836" cy="276999"/>
            </a:xfrm>
            <a:prstGeom prst="rect">
              <a:avLst/>
            </a:prstGeom>
            <a:noFill/>
          </p:spPr>
          <p:txBody>
            <a:bodyPr wrap="none" rtlCol="0">
              <a:spAutoFit/>
            </a:bodyPr>
            <a:lstStyle/>
            <a:p>
              <a:pPr algn="ctr"/>
              <a:r>
                <a:rPr lang="tr-TR" sz="1200">
                  <a:solidFill>
                    <a:srgbClr val="414141"/>
                  </a:solidFill>
                  <a:latin typeface="Agency FB" panose="020B0503020202020204" pitchFamily="34" charset="0"/>
                  <a:cs typeface="+mn-ea"/>
                  <a:sym typeface="+mn-lt"/>
                </a:rPr>
                <a:t>MAY</a:t>
              </a:r>
            </a:p>
          </p:txBody>
        </p:sp>
        <p:sp>
          <p:nvSpPr>
            <p:cNvPr id="77" name="TextBox 533"/>
            <p:cNvSpPr txBox="1"/>
            <p:nvPr/>
          </p:nvSpPr>
          <p:spPr>
            <a:xfrm>
              <a:off x="7295831" y="3694266"/>
              <a:ext cx="373820" cy="276999"/>
            </a:xfrm>
            <a:prstGeom prst="rect">
              <a:avLst/>
            </a:prstGeom>
            <a:noFill/>
          </p:spPr>
          <p:txBody>
            <a:bodyPr wrap="none" rtlCol="0">
              <a:spAutoFit/>
            </a:bodyPr>
            <a:lstStyle/>
            <a:p>
              <a:pPr algn="ctr"/>
              <a:r>
                <a:rPr lang="tr-TR" sz="1200">
                  <a:solidFill>
                    <a:srgbClr val="414141"/>
                  </a:solidFill>
                  <a:latin typeface="Agency FB" panose="020B0503020202020204" pitchFamily="34" charset="0"/>
                  <a:cs typeface="+mn-ea"/>
                  <a:sym typeface="+mn-lt"/>
                </a:rPr>
                <a:t>APR</a:t>
              </a:r>
            </a:p>
          </p:txBody>
        </p:sp>
        <p:sp>
          <p:nvSpPr>
            <p:cNvPr id="78" name="TextBox 534"/>
            <p:cNvSpPr txBox="1"/>
            <p:nvPr/>
          </p:nvSpPr>
          <p:spPr>
            <a:xfrm>
              <a:off x="7288617" y="3951441"/>
              <a:ext cx="388248" cy="276999"/>
            </a:xfrm>
            <a:prstGeom prst="rect">
              <a:avLst/>
            </a:prstGeom>
            <a:noFill/>
          </p:spPr>
          <p:txBody>
            <a:bodyPr wrap="none" rtlCol="0">
              <a:spAutoFit/>
            </a:bodyPr>
            <a:lstStyle/>
            <a:p>
              <a:pPr algn="ctr"/>
              <a:r>
                <a:rPr lang="tr-TR" sz="1200">
                  <a:solidFill>
                    <a:srgbClr val="414141"/>
                  </a:solidFill>
                  <a:latin typeface="Agency FB" panose="020B0503020202020204" pitchFamily="34" charset="0"/>
                  <a:cs typeface="+mn-ea"/>
                  <a:sym typeface="+mn-lt"/>
                </a:rPr>
                <a:t>MAR</a:t>
              </a:r>
            </a:p>
          </p:txBody>
        </p:sp>
        <p:sp>
          <p:nvSpPr>
            <p:cNvPr id="79" name="TextBox 535"/>
            <p:cNvSpPr txBox="1"/>
            <p:nvPr/>
          </p:nvSpPr>
          <p:spPr>
            <a:xfrm>
              <a:off x="7303847" y="4208616"/>
              <a:ext cx="357790" cy="276999"/>
            </a:xfrm>
            <a:prstGeom prst="rect">
              <a:avLst/>
            </a:prstGeom>
            <a:noFill/>
          </p:spPr>
          <p:txBody>
            <a:bodyPr wrap="none" rtlCol="0">
              <a:spAutoFit/>
            </a:bodyPr>
            <a:lstStyle/>
            <a:p>
              <a:pPr algn="ctr"/>
              <a:r>
                <a:rPr lang="tr-TR" sz="1200">
                  <a:solidFill>
                    <a:srgbClr val="414141"/>
                  </a:solidFill>
                  <a:latin typeface="Agency FB" panose="020B0503020202020204" pitchFamily="34" charset="0"/>
                  <a:cs typeface="+mn-ea"/>
                  <a:sym typeface="+mn-lt"/>
                </a:rPr>
                <a:t>FEB</a:t>
              </a:r>
            </a:p>
          </p:txBody>
        </p:sp>
        <p:sp>
          <p:nvSpPr>
            <p:cNvPr id="80" name="TextBox 536"/>
            <p:cNvSpPr txBox="1"/>
            <p:nvPr/>
          </p:nvSpPr>
          <p:spPr>
            <a:xfrm>
              <a:off x="7295831" y="4465791"/>
              <a:ext cx="373820" cy="276999"/>
            </a:xfrm>
            <a:prstGeom prst="rect">
              <a:avLst/>
            </a:prstGeom>
            <a:noFill/>
          </p:spPr>
          <p:txBody>
            <a:bodyPr wrap="none" rtlCol="0">
              <a:spAutoFit/>
            </a:bodyPr>
            <a:lstStyle/>
            <a:p>
              <a:pPr algn="ctr"/>
              <a:r>
                <a:rPr lang="tr-TR" sz="1200">
                  <a:solidFill>
                    <a:srgbClr val="414141"/>
                  </a:solidFill>
                  <a:latin typeface="Agency FB" panose="020B0503020202020204" pitchFamily="34" charset="0"/>
                  <a:cs typeface="+mn-ea"/>
                  <a:sym typeface="+mn-lt"/>
                </a:rPr>
                <a:t>JAN</a:t>
              </a:r>
            </a:p>
          </p:txBody>
        </p:sp>
        <p:cxnSp>
          <p:nvCxnSpPr>
            <p:cNvPr id="81" name="Straight Connector 7"/>
            <p:cNvCxnSpPr/>
            <p:nvPr/>
          </p:nvCxnSpPr>
          <p:spPr>
            <a:xfrm>
              <a:off x="7901841" y="4824095"/>
              <a:ext cx="2679021"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2" name="Oval 10"/>
            <p:cNvSpPr/>
            <p:nvPr/>
          </p:nvSpPr>
          <p:spPr>
            <a:xfrm>
              <a:off x="7901841" y="4771708"/>
              <a:ext cx="104775" cy="10477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black"/>
                </a:solidFill>
                <a:latin typeface="Agency FB" panose="020B0503020202020204" pitchFamily="34" charset="0"/>
                <a:cs typeface="+mn-ea"/>
                <a:sym typeface="+mn-lt"/>
              </a:endParaRPr>
            </a:p>
          </p:txBody>
        </p:sp>
        <p:sp>
          <p:nvSpPr>
            <p:cNvPr id="83" name="Oval 538"/>
            <p:cNvSpPr/>
            <p:nvPr/>
          </p:nvSpPr>
          <p:spPr>
            <a:xfrm>
              <a:off x="8279326" y="4771708"/>
              <a:ext cx="104775" cy="10477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black"/>
                </a:solidFill>
                <a:latin typeface="Agency FB" panose="020B0503020202020204" pitchFamily="34" charset="0"/>
                <a:cs typeface="+mn-ea"/>
                <a:sym typeface="+mn-lt"/>
              </a:endParaRPr>
            </a:p>
          </p:txBody>
        </p:sp>
        <p:sp>
          <p:nvSpPr>
            <p:cNvPr id="84" name="Oval 539"/>
            <p:cNvSpPr/>
            <p:nvPr/>
          </p:nvSpPr>
          <p:spPr>
            <a:xfrm>
              <a:off x="8656810" y="4771708"/>
              <a:ext cx="104775" cy="10477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black"/>
                </a:solidFill>
                <a:latin typeface="Agency FB" panose="020B0503020202020204" pitchFamily="34" charset="0"/>
                <a:cs typeface="+mn-ea"/>
                <a:sym typeface="+mn-lt"/>
              </a:endParaRPr>
            </a:p>
          </p:txBody>
        </p:sp>
        <p:sp>
          <p:nvSpPr>
            <p:cNvPr id="85" name="Oval 548"/>
            <p:cNvSpPr/>
            <p:nvPr/>
          </p:nvSpPr>
          <p:spPr>
            <a:xfrm>
              <a:off x="9034295" y="4771708"/>
              <a:ext cx="104775" cy="10477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black"/>
                </a:solidFill>
                <a:latin typeface="Agency FB" panose="020B0503020202020204" pitchFamily="34" charset="0"/>
                <a:cs typeface="+mn-ea"/>
                <a:sym typeface="+mn-lt"/>
              </a:endParaRPr>
            </a:p>
          </p:txBody>
        </p:sp>
        <p:sp>
          <p:nvSpPr>
            <p:cNvPr id="86" name="Oval 549"/>
            <p:cNvSpPr/>
            <p:nvPr/>
          </p:nvSpPr>
          <p:spPr>
            <a:xfrm>
              <a:off x="9411779" y="4771708"/>
              <a:ext cx="104775" cy="10477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black"/>
                </a:solidFill>
                <a:latin typeface="Agency FB" panose="020B0503020202020204" pitchFamily="34" charset="0"/>
                <a:cs typeface="+mn-ea"/>
                <a:sym typeface="+mn-lt"/>
              </a:endParaRPr>
            </a:p>
          </p:txBody>
        </p:sp>
        <p:sp>
          <p:nvSpPr>
            <p:cNvPr id="87" name="Oval 550"/>
            <p:cNvSpPr/>
            <p:nvPr/>
          </p:nvSpPr>
          <p:spPr>
            <a:xfrm>
              <a:off x="9788246" y="4771708"/>
              <a:ext cx="104775" cy="10477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black"/>
                </a:solidFill>
                <a:latin typeface="Agency FB" panose="020B0503020202020204" pitchFamily="34" charset="0"/>
                <a:cs typeface="+mn-ea"/>
                <a:sym typeface="+mn-lt"/>
              </a:endParaRPr>
            </a:p>
          </p:txBody>
        </p:sp>
        <p:sp>
          <p:nvSpPr>
            <p:cNvPr id="88" name="Oval 551"/>
            <p:cNvSpPr/>
            <p:nvPr/>
          </p:nvSpPr>
          <p:spPr>
            <a:xfrm>
              <a:off x="10165731" y="4771708"/>
              <a:ext cx="104775" cy="10477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black"/>
                </a:solidFill>
                <a:latin typeface="Agency FB" panose="020B0503020202020204" pitchFamily="34" charset="0"/>
                <a:cs typeface="+mn-ea"/>
                <a:sym typeface="+mn-lt"/>
              </a:endParaRPr>
            </a:p>
          </p:txBody>
        </p:sp>
        <p:sp>
          <p:nvSpPr>
            <p:cNvPr id="89" name="Oval 552"/>
            <p:cNvSpPr/>
            <p:nvPr/>
          </p:nvSpPr>
          <p:spPr>
            <a:xfrm>
              <a:off x="10528474" y="4771708"/>
              <a:ext cx="104775" cy="10477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black"/>
                </a:solidFill>
                <a:latin typeface="Agency FB" panose="020B0503020202020204" pitchFamily="34" charset="0"/>
                <a:cs typeface="+mn-ea"/>
                <a:sym typeface="+mn-lt"/>
              </a:endParaRPr>
            </a:p>
          </p:txBody>
        </p:sp>
        <p:sp>
          <p:nvSpPr>
            <p:cNvPr id="90" name="TextBox 11"/>
            <p:cNvSpPr txBox="1"/>
            <p:nvPr/>
          </p:nvSpPr>
          <p:spPr>
            <a:xfrm>
              <a:off x="7845866" y="4928870"/>
              <a:ext cx="216726" cy="276999"/>
            </a:xfrm>
            <a:prstGeom prst="rect">
              <a:avLst/>
            </a:prstGeom>
            <a:noFill/>
          </p:spPr>
          <p:txBody>
            <a:bodyPr wrap="none" rtlCol="0">
              <a:spAutoFit/>
            </a:bodyPr>
            <a:lstStyle/>
            <a:p>
              <a:pPr algn="ctr"/>
              <a:r>
                <a:rPr lang="tr-TR" sz="1200">
                  <a:solidFill>
                    <a:srgbClr val="414141"/>
                  </a:solidFill>
                  <a:latin typeface="Agency FB" panose="020B0503020202020204" pitchFamily="34" charset="0"/>
                  <a:cs typeface="+mn-ea"/>
                  <a:sym typeface="+mn-lt"/>
                </a:rPr>
                <a:t>1</a:t>
              </a:r>
            </a:p>
          </p:txBody>
        </p:sp>
        <p:sp>
          <p:nvSpPr>
            <p:cNvPr id="91" name="TextBox 51"/>
            <p:cNvSpPr txBox="1"/>
            <p:nvPr/>
          </p:nvSpPr>
          <p:spPr>
            <a:xfrm>
              <a:off x="8209725" y="4928870"/>
              <a:ext cx="243978" cy="276999"/>
            </a:xfrm>
            <a:prstGeom prst="rect">
              <a:avLst/>
            </a:prstGeom>
            <a:noFill/>
          </p:spPr>
          <p:txBody>
            <a:bodyPr wrap="none" rtlCol="0">
              <a:spAutoFit/>
            </a:bodyPr>
            <a:lstStyle/>
            <a:p>
              <a:pPr algn="ctr"/>
              <a:r>
                <a:rPr lang="tr-TR" sz="1200">
                  <a:solidFill>
                    <a:srgbClr val="414141"/>
                  </a:solidFill>
                  <a:latin typeface="Agency FB" panose="020B0503020202020204" pitchFamily="34" charset="0"/>
                  <a:cs typeface="+mn-ea"/>
                  <a:sym typeface="+mn-lt"/>
                </a:rPr>
                <a:t>2</a:t>
              </a:r>
            </a:p>
          </p:txBody>
        </p:sp>
        <p:sp>
          <p:nvSpPr>
            <p:cNvPr id="92" name="TextBox 52"/>
            <p:cNvSpPr txBox="1"/>
            <p:nvPr/>
          </p:nvSpPr>
          <p:spPr>
            <a:xfrm>
              <a:off x="8584003" y="4928870"/>
              <a:ext cx="250390" cy="276999"/>
            </a:xfrm>
            <a:prstGeom prst="rect">
              <a:avLst/>
            </a:prstGeom>
            <a:noFill/>
          </p:spPr>
          <p:txBody>
            <a:bodyPr wrap="none" rtlCol="0">
              <a:spAutoFit/>
            </a:bodyPr>
            <a:lstStyle/>
            <a:p>
              <a:pPr algn="ctr"/>
              <a:r>
                <a:rPr lang="tr-TR" sz="1200">
                  <a:solidFill>
                    <a:srgbClr val="414141"/>
                  </a:solidFill>
                  <a:latin typeface="Agency FB" panose="020B0503020202020204" pitchFamily="34" charset="0"/>
                  <a:cs typeface="+mn-ea"/>
                  <a:sym typeface="+mn-lt"/>
                </a:rPr>
                <a:t>3</a:t>
              </a:r>
            </a:p>
          </p:txBody>
        </p:sp>
        <p:sp>
          <p:nvSpPr>
            <p:cNvPr id="93" name="TextBox 53"/>
            <p:cNvSpPr txBox="1"/>
            <p:nvPr/>
          </p:nvSpPr>
          <p:spPr>
            <a:xfrm>
              <a:off x="8963200" y="4928870"/>
              <a:ext cx="243978" cy="276999"/>
            </a:xfrm>
            <a:prstGeom prst="rect">
              <a:avLst/>
            </a:prstGeom>
            <a:noFill/>
          </p:spPr>
          <p:txBody>
            <a:bodyPr wrap="none" rtlCol="0">
              <a:spAutoFit/>
            </a:bodyPr>
            <a:lstStyle/>
            <a:p>
              <a:pPr algn="ctr"/>
              <a:r>
                <a:rPr lang="tr-TR" sz="1200">
                  <a:solidFill>
                    <a:srgbClr val="414141"/>
                  </a:solidFill>
                  <a:latin typeface="Agency FB" panose="020B0503020202020204" pitchFamily="34" charset="0"/>
                  <a:cs typeface="+mn-ea"/>
                  <a:sym typeface="+mn-lt"/>
                </a:rPr>
                <a:t>4</a:t>
              </a:r>
            </a:p>
          </p:txBody>
        </p:sp>
        <p:sp>
          <p:nvSpPr>
            <p:cNvPr id="94" name="TextBox 54"/>
            <p:cNvSpPr txBox="1"/>
            <p:nvPr/>
          </p:nvSpPr>
          <p:spPr>
            <a:xfrm>
              <a:off x="9337588" y="4928870"/>
              <a:ext cx="247184" cy="276999"/>
            </a:xfrm>
            <a:prstGeom prst="rect">
              <a:avLst/>
            </a:prstGeom>
            <a:noFill/>
          </p:spPr>
          <p:txBody>
            <a:bodyPr wrap="none" rtlCol="0">
              <a:spAutoFit/>
            </a:bodyPr>
            <a:lstStyle/>
            <a:p>
              <a:pPr algn="ctr"/>
              <a:r>
                <a:rPr lang="tr-TR" sz="1200">
                  <a:solidFill>
                    <a:srgbClr val="414141"/>
                  </a:solidFill>
                  <a:latin typeface="Agency FB" panose="020B0503020202020204" pitchFamily="34" charset="0"/>
                  <a:cs typeface="+mn-ea"/>
                  <a:sym typeface="+mn-lt"/>
                </a:rPr>
                <a:t>5</a:t>
              </a:r>
            </a:p>
          </p:txBody>
        </p:sp>
        <p:sp>
          <p:nvSpPr>
            <p:cNvPr id="95" name="TextBox 56"/>
            <p:cNvSpPr txBox="1"/>
            <p:nvPr/>
          </p:nvSpPr>
          <p:spPr>
            <a:xfrm>
              <a:off x="9711976" y="4928870"/>
              <a:ext cx="250390" cy="276999"/>
            </a:xfrm>
            <a:prstGeom prst="rect">
              <a:avLst/>
            </a:prstGeom>
            <a:noFill/>
          </p:spPr>
          <p:txBody>
            <a:bodyPr wrap="none" rtlCol="0">
              <a:spAutoFit/>
            </a:bodyPr>
            <a:lstStyle/>
            <a:p>
              <a:pPr algn="ctr"/>
              <a:r>
                <a:rPr lang="tr-TR" sz="1200">
                  <a:solidFill>
                    <a:srgbClr val="414141"/>
                  </a:solidFill>
                  <a:latin typeface="Agency FB" panose="020B0503020202020204" pitchFamily="34" charset="0"/>
                  <a:cs typeface="+mn-ea"/>
                  <a:sym typeface="+mn-lt"/>
                </a:rPr>
                <a:t>6</a:t>
              </a:r>
            </a:p>
          </p:txBody>
        </p:sp>
        <p:sp>
          <p:nvSpPr>
            <p:cNvPr id="96" name="TextBox 57"/>
            <p:cNvSpPr txBox="1"/>
            <p:nvPr/>
          </p:nvSpPr>
          <p:spPr>
            <a:xfrm>
              <a:off x="10092776" y="4928870"/>
              <a:ext cx="240772" cy="276999"/>
            </a:xfrm>
            <a:prstGeom prst="rect">
              <a:avLst/>
            </a:prstGeom>
            <a:noFill/>
          </p:spPr>
          <p:txBody>
            <a:bodyPr wrap="none" rtlCol="0">
              <a:spAutoFit/>
            </a:bodyPr>
            <a:lstStyle/>
            <a:p>
              <a:pPr algn="ctr"/>
              <a:r>
                <a:rPr lang="tr-TR" sz="1200">
                  <a:solidFill>
                    <a:srgbClr val="414141"/>
                  </a:solidFill>
                  <a:latin typeface="Agency FB" panose="020B0503020202020204" pitchFamily="34" charset="0"/>
                  <a:cs typeface="+mn-ea"/>
                  <a:sym typeface="+mn-lt"/>
                </a:rPr>
                <a:t>7</a:t>
              </a:r>
            </a:p>
          </p:txBody>
        </p:sp>
        <p:sp>
          <p:nvSpPr>
            <p:cNvPr id="97" name="TextBox 58"/>
            <p:cNvSpPr txBox="1"/>
            <p:nvPr/>
          </p:nvSpPr>
          <p:spPr>
            <a:xfrm>
              <a:off x="10455667" y="4928870"/>
              <a:ext cx="250390" cy="276999"/>
            </a:xfrm>
            <a:prstGeom prst="rect">
              <a:avLst/>
            </a:prstGeom>
            <a:noFill/>
          </p:spPr>
          <p:txBody>
            <a:bodyPr wrap="none" rtlCol="0">
              <a:spAutoFit/>
            </a:bodyPr>
            <a:lstStyle/>
            <a:p>
              <a:pPr algn="ctr"/>
              <a:r>
                <a:rPr lang="tr-TR" sz="1200">
                  <a:solidFill>
                    <a:srgbClr val="414141"/>
                  </a:solidFill>
                  <a:latin typeface="Agency FB" panose="020B0503020202020204" pitchFamily="34" charset="0"/>
                  <a:cs typeface="+mn-ea"/>
                  <a:sym typeface="+mn-lt"/>
                </a:rPr>
                <a:t>8</a:t>
              </a:r>
            </a:p>
          </p:txBody>
        </p:sp>
        <p:cxnSp>
          <p:nvCxnSpPr>
            <p:cNvPr id="98" name="Straight Connector 59"/>
            <p:cNvCxnSpPr/>
            <p:nvPr/>
          </p:nvCxnSpPr>
          <p:spPr>
            <a:xfrm flipH="1">
              <a:off x="4356284" y="4824095"/>
              <a:ext cx="2679021"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99" name="Oval 60"/>
            <p:cNvSpPr/>
            <p:nvPr/>
          </p:nvSpPr>
          <p:spPr>
            <a:xfrm flipH="1">
              <a:off x="6940055" y="4771708"/>
              <a:ext cx="104775" cy="10477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black"/>
                </a:solidFill>
                <a:latin typeface="Agency FB" panose="020B0503020202020204" pitchFamily="34" charset="0"/>
                <a:cs typeface="+mn-ea"/>
                <a:sym typeface="+mn-lt"/>
              </a:endParaRPr>
            </a:p>
          </p:txBody>
        </p:sp>
        <p:sp>
          <p:nvSpPr>
            <p:cNvPr id="100" name="Oval 61"/>
            <p:cNvSpPr/>
            <p:nvPr/>
          </p:nvSpPr>
          <p:spPr>
            <a:xfrm flipH="1">
              <a:off x="6553045" y="4771708"/>
              <a:ext cx="104775" cy="10477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black"/>
                </a:solidFill>
                <a:latin typeface="Agency FB" panose="020B0503020202020204" pitchFamily="34" charset="0"/>
                <a:cs typeface="+mn-ea"/>
                <a:sym typeface="+mn-lt"/>
              </a:endParaRPr>
            </a:p>
          </p:txBody>
        </p:sp>
        <p:sp>
          <p:nvSpPr>
            <p:cNvPr id="101" name="Oval 62"/>
            <p:cNvSpPr/>
            <p:nvPr/>
          </p:nvSpPr>
          <p:spPr>
            <a:xfrm flipH="1">
              <a:off x="6175561" y="4771708"/>
              <a:ext cx="104775" cy="10477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black"/>
                </a:solidFill>
                <a:latin typeface="Agency FB" panose="020B0503020202020204" pitchFamily="34" charset="0"/>
                <a:cs typeface="+mn-ea"/>
                <a:sym typeface="+mn-lt"/>
              </a:endParaRPr>
            </a:p>
          </p:txBody>
        </p:sp>
        <p:sp>
          <p:nvSpPr>
            <p:cNvPr id="102" name="Oval 63"/>
            <p:cNvSpPr/>
            <p:nvPr/>
          </p:nvSpPr>
          <p:spPr>
            <a:xfrm flipH="1">
              <a:off x="5798076" y="4771708"/>
              <a:ext cx="104775" cy="10477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black"/>
                </a:solidFill>
                <a:latin typeface="Agency FB" panose="020B0503020202020204" pitchFamily="34" charset="0"/>
                <a:cs typeface="+mn-ea"/>
                <a:sym typeface="+mn-lt"/>
              </a:endParaRPr>
            </a:p>
          </p:txBody>
        </p:sp>
        <p:sp>
          <p:nvSpPr>
            <p:cNvPr id="103" name="Oval 64"/>
            <p:cNvSpPr/>
            <p:nvPr/>
          </p:nvSpPr>
          <p:spPr>
            <a:xfrm flipH="1">
              <a:off x="5420592" y="4771708"/>
              <a:ext cx="104775" cy="10477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black"/>
                </a:solidFill>
                <a:latin typeface="Agency FB" panose="020B0503020202020204" pitchFamily="34" charset="0"/>
                <a:cs typeface="+mn-ea"/>
                <a:sym typeface="+mn-lt"/>
              </a:endParaRPr>
            </a:p>
          </p:txBody>
        </p:sp>
        <p:sp>
          <p:nvSpPr>
            <p:cNvPr id="104" name="Oval 65"/>
            <p:cNvSpPr/>
            <p:nvPr/>
          </p:nvSpPr>
          <p:spPr>
            <a:xfrm flipH="1">
              <a:off x="5044125" y="4771708"/>
              <a:ext cx="104775" cy="10477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black"/>
                </a:solidFill>
                <a:latin typeface="Agency FB" panose="020B0503020202020204" pitchFamily="34" charset="0"/>
                <a:cs typeface="+mn-ea"/>
                <a:sym typeface="+mn-lt"/>
              </a:endParaRPr>
            </a:p>
          </p:txBody>
        </p:sp>
        <p:sp>
          <p:nvSpPr>
            <p:cNvPr id="105" name="Oval 66"/>
            <p:cNvSpPr/>
            <p:nvPr/>
          </p:nvSpPr>
          <p:spPr>
            <a:xfrm flipH="1">
              <a:off x="4666640" y="4771708"/>
              <a:ext cx="104775" cy="10477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black"/>
                </a:solidFill>
                <a:latin typeface="Agency FB" panose="020B0503020202020204" pitchFamily="34" charset="0"/>
                <a:cs typeface="+mn-ea"/>
                <a:sym typeface="+mn-lt"/>
              </a:endParaRPr>
            </a:p>
          </p:txBody>
        </p:sp>
        <p:sp>
          <p:nvSpPr>
            <p:cNvPr id="106" name="Oval 67"/>
            <p:cNvSpPr/>
            <p:nvPr/>
          </p:nvSpPr>
          <p:spPr>
            <a:xfrm flipH="1">
              <a:off x="4303897" y="4771708"/>
              <a:ext cx="104775" cy="10477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black"/>
                </a:solidFill>
                <a:latin typeface="Agency FB" panose="020B0503020202020204" pitchFamily="34" charset="0"/>
                <a:cs typeface="+mn-ea"/>
                <a:sym typeface="+mn-lt"/>
              </a:endParaRPr>
            </a:p>
          </p:txBody>
        </p:sp>
        <p:sp>
          <p:nvSpPr>
            <p:cNvPr id="107" name="TextBox 68"/>
            <p:cNvSpPr txBox="1"/>
            <p:nvPr/>
          </p:nvSpPr>
          <p:spPr>
            <a:xfrm flipH="1">
              <a:off x="6852113" y="4928870"/>
              <a:ext cx="261610" cy="276999"/>
            </a:xfrm>
            <a:prstGeom prst="rect">
              <a:avLst/>
            </a:prstGeom>
            <a:noFill/>
          </p:spPr>
          <p:txBody>
            <a:bodyPr wrap="none" rtlCol="0">
              <a:spAutoFit/>
            </a:bodyPr>
            <a:lstStyle/>
            <a:p>
              <a:pPr algn="ctr"/>
              <a:r>
                <a:rPr lang="tr-TR" sz="1200">
                  <a:solidFill>
                    <a:srgbClr val="414141"/>
                  </a:solidFill>
                  <a:latin typeface="Agency FB" panose="020B0503020202020204" pitchFamily="34" charset="0"/>
                  <a:cs typeface="+mn-ea"/>
                  <a:sym typeface="+mn-lt"/>
                </a:rPr>
                <a:t>-1</a:t>
              </a:r>
            </a:p>
          </p:txBody>
        </p:sp>
        <p:sp>
          <p:nvSpPr>
            <p:cNvPr id="108" name="TextBox 69"/>
            <p:cNvSpPr txBox="1"/>
            <p:nvPr/>
          </p:nvSpPr>
          <p:spPr>
            <a:xfrm flipH="1">
              <a:off x="6461002" y="4928870"/>
              <a:ext cx="288862" cy="276999"/>
            </a:xfrm>
            <a:prstGeom prst="rect">
              <a:avLst/>
            </a:prstGeom>
            <a:noFill/>
          </p:spPr>
          <p:txBody>
            <a:bodyPr wrap="none" rtlCol="0">
              <a:spAutoFit/>
            </a:bodyPr>
            <a:lstStyle/>
            <a:p>
              <a:pPr algn="ctr"/>
              <a:r>
                <a:rPr lang="tr-TR" sz="1200">
                  <a:solidFill>
                    <a:srgbClr val="414141"/>
                  </a:solidFill>
                  <a:latin typeface="Agency FB" panose="020B0503020202020204" pitchFamily="34" charset="0"/>
                  <a:cs typeface="+mn-ea"/>
                  <a:sym typeface="+mn-lt"/>
                </a:rPr>
                <a:t>-2</a:t>
              </a:r>
            </a:p>
          </p:txBody>
        </p:sp>
        <p:sp>
          <p:nvSpPr>
            <p:cNvPr id="109" name="TextBox 70"/>
            <p:cNvSpPr txBox="1"/>
            <p:nvPr/>
          </p:nvSpPr>
          <p:spPr>
            <a:xfrm flipH="1">
              <a:off x="6080312" y="4928870"/>
              <a:ext cx="295274" cy="276999"/>
            </a:xfrm>
            <a:prstGeom prst="rect">
              <a:avLst/>
            </a:prstGeom>
            <a:noFill/>
          </p:spPr>
          <p:txBody>
            <a:bodyPr wrap="none" rtlCol="0">
              <a:spAutoFit/>
            </a:bodyPr>
            <a:lstStyle/>
            <a:p>
              <a:pPr algn="ctr"/>
              <a:r>
                <a:rPr lang="tr-TR" sz="1200">
                  <a:solidFill>
                    <a:srgbClr val="414141"/>
                  </a:solidFill>
                  <a:latin typeface="Agency FB" panose="020B0503020202020204" pitchFamily="34" charset="0"/>
                  <a:cs typeface="+mn-ea"/>
                  <a:sym typeface="+mn-lt"/>
                </a:rPr>
                <a:t>-3</a:t>
              </a:r>
            </a:p>
          </p:txBody>
        </p:sp>
        <p:sp>
          <p:nvSpPr>
            <p:cNvPr id="110" name="TextBox 71"/>
            <p:cNvSpPr txBox="1"/>
            <p:nvPr/>
          </p:nvSpPr>
          <p:spPr>
            <a:xfrm flipH="1">
              <a:off x="5707526" y="4928870"/>
              <a:ext cx="288862" cy="276999"/>
            </a:xfrm>
            <a:prstGeom prst="rect">
              <a:avLst/>
            </a:prstGeom>
            <a:noFill/>
          </p:spPr>
          <p:txBody>
            <a:bodyPr wrap="none" rtlCol="0">
              <a:spAutoFit/>
            </a:bodyPr>
            <a:lstStyle/>
            <a:p>
              <a:pPr algn="ctr"/>
              <a:r>
                <a:rPr lang="tr-TR" sz="1200">
                  <a:solidFill>
                    <a:srgbClr val="414141"/>
                  </a:solidFill>
                  <a:latin typeface="Agency FB" panose="020B0503020202020204" pitchFamily="34" charset="0"/>
                  <a:cs typeface="+mn-ea"/>
                  <a:sym typeface="+mn-lt"/>
                </a:rPr>
                <a:t>-4</a:t>
              </a:r>
            </a:p>
          </p:txBody>
        </p:sp>
        <p:sp>
          <p:nvSpPr>
            <p:cNvPr id="111" name="TextBox 72"/>
            <p:cNvSpPr txBox="1"/>
            <p:nvPr/>
          </p:nvSpPr>
          <p:spPr>
            <a:xfrm flipH="1">
              <a:off x="5329932" y="4928870"/>
              <a:ext cx="292068" cy="276999"/>
            </a:xfrm>
            <a:prstGeom prst="rect">
              <a:avLst/>
            </a:prstGeom>
            <a:noFill/>
          </p:spPr>
          <p:txBody>
            <a:bodyPr wrap="none" rtlCol="0">
              <a:spAutoFit/>
            </a:bodyPr>
            <a:lstStyle/>
            <a:p>
              <a:pPr algn="ctr"/>
              <a:r>
                <a:rPr lang="tr-TR" sz="1200">
                  <a:solidFill>
                    <a:srgbClr val="414141"/>
                  </a:solidFill>
                  <a:latin typeface="Agency FB" panose="020B0503020202020204" pitchFamily="34" charset="0"/>
                  <a:cs typeface="+mn-ea"/>
                  <a:sym typeface="+mn-lt"/>
                </a:rPr>
                <a:t>-5</a:t>
              </a:r>
            </a:p>
          </p:txBody>
        </p:sp>
        <p:sp>
          <p:nvSpPr>
            <p:cNvPr id="112" name="TextBox 73"/>
            <p:cNvSpPr txBox="1"/>
            <p:nvPr/>
          </p:nvSpPr>
          <p:spPr>
            <a:xfrm flipH="1">
              <a:off x="4952339" y="4928870"/>
              <a:ext cx="295274" cy="276999"/>
            </a:xfrm>
            <a:prstGeom prst="rect">
              <a:avLst/>
            </a:prstGeom>
            <a:noFill/>
          </p:spPr>
          <p:txBody>
            <a:bodyPr wrap="none" rtlCol="0">
              <a:spAutoFit/>
            </a:bodyPr>
            <a:lstStyle/>
            <a:p>
              <a:pPr algn="ctr"/>
              <a:r>
                <a:rPr lang="tr-TR" sz="1200">
                  <a:solidFill>
                    <a:srgbClr val="414141"/>
                  </a:solidFill>
                  <a:latin typeface="Agency FB" panose="020B0503020202020204" pitchFamily="34" charset="0"/>
                  <a:cs typeface="+mn-ea"/>
                  <a:sym typeface="+mn-lt"/>
                </a:rPr>
                <a:t>-6</a:t>
              </a:r>
            </a:p>
          </p:txBody>
        </p:sp>
        <p:sp>
          <p:nvSpPr>
            <p:cNvPr id="113" name="TextBox 74"/>
            <p:cNvSpPr txBox="1"/>
            <p:nvPr/>
          </p:nvSpPr>
          <p:spPr>
            <a:xfrm flipH="1">
              <a:off x="4581156" y="4928870"/>
              <a:ext cx="285656" cy="276999"/>
            </a:xfrm>
            <a:prstGeom prst="rect">
              <a:avLst/>
            </a:prstGeom>
            <a:noFill/>
          </p:spPr>
          <p:txBody>
            <a:bodyPr wrap="none" rtlCol="0">
              <a:spAutoFit/>
            </a:bodyPr>
            <a:lstStyle/>
            <a:p>
              <a:pPr algn="ctr"/>
              <a:r>
                <a:rPr lang="tr-TR" sz="1200">
                  <a:solidFill>
                    <a:srgbClr val="414141"/>
                  </a:solidFill>
                  <a:latin typeface="Agency FB" panose="020B0503020202020204" pitchFamily="34" charset="0"/>
                  <a:cs typeface="+mn-ea"/>
                  <a:sym typeface="+mn-lt"/>
                </a:rPr>
                <a:t>-7</a:t>
              </a:r>
            </a:p>
          </p:txBody>
        </p:sp>
        <p:sp>
          <p:nvSpPr>
            <p:cNvPr id="114" name="TextBox 75"/>
            <p:cNvSpPr txBox="1"/>
            <p:nvPr/>
          </p:nvSpPr>
          <p:spPr>
            <a:xfrm flipH="1">
              <a:off x="4208648" y="4928870"/>
              <a:ext cx="295274" cy="276999"/>
            </a:xfrm>
            <a:prstGeom prst="rect">
              <a:avLst/>
            </a:prstGeom>
            <a:noFill/>
          </p:spPr>
          <p:txBody>
            <a:bodyPr wrap="none" rtlCol="0">
              <a:spAutoFit/>
            </a:bodyPr>
            <a:lstStyle/>
            <a:p>
              <a:pPr algn="ctr"/>
              <a:r>
                <a:rPr lang="tr-TR" sz="1200">
                  <a:solidFill>
                    <a:srgbClr val="414141"/>
                  </a:solidFill>
                  <a:latin typeface="Agency FB" panose="020B0503020202020204" pitchFamily="34" charset="0"/>
                  <a:cs typeface="+mn-ea"/>
                  <a:sym typeface="+mn-lt"/>
                </a:rPr>
                <a:t>-8</a:t>
              </a:r>
            </a:p>
          </p:txBody>
        </p:sp>
      </p:grpSp>
      <p:sp>
        <p:nvSpPr>
          <p:cNvPr id="116" name="TextBox 70"/>
          <p:cNvSpPr txBox="1"/>
          <p:nvPr/>
        </p:nvSpPr>
        <p:spPr>
          <a:xfrm>
            <a:off x="790091" y="3115982"/>
            <a:ext cx="3592932" cy="446798"/>
          </a:xfrm>
          <a:prstGeom prst="rect">
            <a:avLst/>
          </a:prstGeom>
          <a:solidFill>
            <a:srgbClr val="43698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prstClr val="white"/>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3600" b="1" dirty="0" smtClean="0">
                <a:solidFill>
                  <a:schemeClr val="bg1"/>
                </a:solidFill>
                <a:latin typeface="Agency FB" panose="020B0503020202020204" pitchFamily="34" charset="0"/>
              </a:rPr>
              <a:t>工作质量分析</a:t>
            </a:r>
            <a:endParaRPr lang="en-US" sz="3600" b="1" dirty="0">
              <a:solidFill>
                <a:schemeClr val="bg1"/>
              </a:solidFill>
              <a:latin typeface="Agency FB" panose="020B0503020202020204" pitchFamily="34" charset="0"/>
            </a:endParaRPr>
          </a:p>
        </p:txBody>
      </p:sp>
      <p:sp>
        <p:nvSpPr>
          <p:cNvPr id="117" name="Rectangle 71"/>
          <p:cNvSpPr/>
          <p:nvPr/>
        </p:nvSpPr>
        <p:spPr>
          <a:xfrm>
            <a:off x="790091" y="3562780"/>
            <a:ext cx="2414893" cy="434082"/>
          </a:xfrm>
          <a:prstGeom prst="rect">
            <a:avLst/>
          </a:prstGeom>
          <a:solidFill>
            <a:srgbClr val="2EB0A2"/>
          </a:solidFill>
          <a:ln>
            <a:noFill/>
          </a:ln>
          <a:effectLst>
            <a:outerShdw blurRad="292100" dist="2667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smtClean="0">
                <a:solidFill>
                  <a:schemeClr val="bg1"/>
                </a:solidFill>
                <a:latin typeface="Agency FB" panose="020B0503020202020204" pitchFamily="34" charset="0"/>
              </a:rPr>
              <a:t>相关因素</a:t>
            </a:r>
            <a:endParaRPr lang="en-US" sz="3600" b="1" dirty="0">
              <a:solidFill>
                <a:schemeClr val="bg1"/>
              </a:solidFill>
              <a:latin typeface="Agency FB" panose="020B0503020202020204" pitchFamily="34" charset="0"/>
            </a:endParaRPr>
          </a:p>
        </p:txBody>
      </p:sp>
      <p:sp>
        <p:nvSpPr>
          <p:cNvPr id="118" name="文本框 117"/>
          <p:cNvSpPr txBox="1"/>
          <p:nvPr/>
        </p:nvSpPr>
        <p:spPr>
          <a:xfrm>
            <a:off x="813761" y="4358631"/>
            <a:ext cx="2449710" cy="338554"/>
          </a:xfrm>
          <a:prstGeom prst="rect">
            <a:avLst/>
          </a:prstGeom>
          <a:noFill/>
        </p:spPr>
        <p:txBody>
          <a:bodyPr wrap="none" rtlCol="0">
            <a:spAutoFit/>
          </a:bodyPr>
          <a:lstStyle/>
          <a:p>
            <a:pPr algn="ctr"/>
            <a:r>
              <a:rPr lang="en-US" altLang="zh-CN" sz="1600" b="1" dirty="0">
                <a:solidFill>
                  <a:schemeClr val="tx1">
                    <a:lumMod val="85000"/>
                    <a:lumOff val="15000"/>
                  </a:schemeClr>
                </a:solidFill>
                <a:latin typeface="Agency FB" panose="020B0503020202020204" pitchFamily="34" charset="0"/>
                <a:cs typeface="Arial" panose="020B0604020202020204" pitchFamily="34" charset="0"/>
              </a:rPr>
              <a:t>WE PROVIDE THE BEST SERVICES</a:t>
            </a:r>
            <a:endParaRPr lang="zh-CN" altLang="en-US" sz="1600" b="1" dirty="0">
              <a:solidFill>
                <a:schemeClr val="tx1">
                  <a:lumMod val="85000"/>
                  <a:lumOff val="15000"/>
                </a:schemeClr>
              </a:solidFill>
              <a:latin typeface="Agency FB" panose="020B0503020202020204" pitchFamily="34" charset="0"/>
              <a:cs typeface="Arial" panose="020B0604020202020204" pitchFamily="34" charset="0"/>
            </a:endParaRPr>
          </a:p>
        </p:txBody>
      </p:sp>
      <p:sp>
        <p:nvSpPr>
          <p:cNvPr id="119" name="矩形 118"/>
          <p:cNvSpPr/>
          <p:nvPr/>
        </p:nvSpPr>
        <p:spPr>
          <a:xfrm>
            <a:off x="813761" y="4679096"/>
            <a:ext cx="4562365" cy="913070"/>
          </a:xfrm>
          <a:prstGeom prst="rect">
            <a:avLst/>
          </a:prstGeom>
        </p:spPr>
        <p:txBody>
          <a:bodyPr wrap="square">
            <a:spAutoFit/>
          </a:bodyPr>
          <a:lstStyle/>
          <a:p>
            <a:pPr>
              <a:lnSpc>
                <a:spcPts val="1600"/>
              </a:lnSpc>
              <a:buClr>
                <a:srgbClr val="E7E6E6">
                  <a:lumMod val="10000"/>
                </a:srgbClr>
              </a:buClr>
            </a:pPr>
            <a:r>
              <a:rPr lang="en-US" altLang="zh-CN" sz="1200" dirty="0">
                <a:solidFill>
                  <a:schemeClr val="tx1">
                    <a:lumMod val="75000"/>
                    <a:lumOff val="25000"/>
                  </a:schemeClr>
                </a:solidFill>
              </a:rPr>
              <a:t>By faith I mean a vision of good one cherishes and the enthusiasm that pushes one to seek its fulfillment regardless of obstacles. By faith I mean a vision of good one cherishes and the enthusiasm that pushes one to seek</a:t>
            </a:r>
          </a:p>
        </p:txBody>
      </p:sp>
      <p:grpSp>
        <p:nvGrpSpPr>
          <p:cNvPr id="115" name="组合 114">
            <a:extLst>
              <a:ext uri="{FF2B5EF4-FFF2-40B4-BE49-F238E27FC236}">
                <a16:creationId xmlns="" xmlns:a16="http://schemas.microsoft.com/office/drawing/2014/main" id="{45F25AE8-FF6C-46A5-9AF9-D094491A3557}"/>
              </a:ext>
            </a:extLst>
          </p:cNvPr>
          <p:cNvGrpSpPr/>
          <p:nvPr/>
        </p:nvGrpSpPr>
        <p:grpSpPr>
          <a:xfrm rot="2837432">
            <a:off x="-1598404" y="-759951"/>
            <a:ext cx="4226169" cy="3054144"/>
            <a:chOff x="569602" y="-921225"/>
            <a:chExt cx="11136187" cy="8047838"/>
          </a:xfrm>
        </p:grpSpPr>
        <p:sp>
          <p:nvSpPr>
            <p:cNvPr id="120" name="椭圆 119">
              <a:extLst>
                <a:ext uri="{FF2B5EF4-FFF2-40B4-BE49-F238E27FC236}">
                  <a16:creationId xmlns="" xmlns:a16="http://schemas.microsoft.com/office/drawing/2014/main" id="{7BC75581-C8AD-4D58-9356-60A0AF8DB00D}"/>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 xmlns:a16="http://schemas.microsoft.com/office/drawing/2014/main" id="{3DC34CA0-7A04-4A30-9AC9-AD3FE3EC7660}"/>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 xmlns:a16="http://schemas.microsoft.com/office/drawing/2014/main" id="{5114813F-37A0-4F0B-A221-8D5818177938}"/>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 xmlns:a16="http://schemas.microsoft.com/office/drawing/2014/main" id="{00F7B7A1-BD98-4674-BB67-933F0DB3A76D}"/>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a:extLst>
                <a:ext uri="{FF2B5EF4-FFF2-40B4-BE49-F238E27FC236}">
                  <a16:creationId xmlns="" xmlns:a16="http://schemas.microsoft.com/office/drawing/2014/main" id="{998FCECD-DC45-452E-B09F-0E760803D49E}"/>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 xmlns:a16="http://schemas.microsoft.com/office/drawing/2014/main" id="{117D7D43-1046-4812-817A-5DD231CA1F9F}"/>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 xmlns:a16="http://schemas.microsoft.com/office/drawing/2014/main" id="{06DFF212-830B-4A56-A942-A7F21E13362D}"/>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 xmlns:a16="http://schemas.microsoft.com/office/drawing/2014/main" id="{FAD8277C-841D-45AD-8ACD-8C3D66F9D06F}"/>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928754867"/>
      </p:ext>
    </p:extLst>
  </p:cSld>
  <p:clrMapOvr>
    <a:masterClrMapping/>
  </p:clrMapOvr>
  <p:transition spd="slow" advTm="500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par>
                              <p:cTn id="10" fill="hold">
                                <p:stCondLst>
                                  <p:cond delay="500"/>
                                </p:stCondLst>
                                <p:childTnLst>
                                  <p:par>
                                    <p:cTn id="11" presetID="2" presetClass="entr" presetSubtype="8" fill="hold" grpId="0" nodeType="afterEffect" p14:presetBounceEnd="69000">
                                      <p:stCondLst>
                                        <p:cond delay="0"/>
                                      </p:stCondLst>
                                      <p:childTnLst>
                                        <p:set>
                                          <p:cBhvr>
                                            <p:cTn id="12" dur="1" fill="hold">
                                              <p:stCondLst>
                                                <p:cond delay="0"/>
                                              </p:stCondLst>
                                            </p:cTn>
                                            <p:tgtEl>
                                              <p:spTgt spid="116"/>
                                            </p:tgtEl>
                                            <p:attrNameLst>
                                              <p:attrName>style.visibility</p:attrName>
                                            </p:attrNameLst>
                                          </p:cBhvr>
                                          <p:to>
                                            <p:strVal val="visible"/>
                                          </p:to>
                                        </p:set>
                                        <p:anim calcmode="lin" valueType="num" p14:bounceEnd="69000">
                                          <p:cBhvr additive="base">
                                            <p:cTn id="13" dur="1750" fill="hold"/>
                                            <p:tgtEl>
                                              <p:spTgt spid="116"/>
                                            </p:tgtEl>
                                            <p:attrNameLst>
                                              <p:attrName>ppt_x</p:attrName>
                                            </p:attrNameLst>
                                          </p:cBhvr>
                                          <p:tavLst>
                                            <p:tav tm="0">
                                              <p:val>
                                                <p:strVal val="0-#ppt_w/2"/>
                                              </p:val>
                                            </p:tav>
                                            <p:tav tm="100000">
                                              <p:val>
                                                <p:strVal val="#ppt_x"/>
                                              </p:val>
                                            </p:tav>
                                          </p:tavLst>
                                        </p:anim>
                                        <p:anim calcmode="lin" valueType="num" p14:bounceEnd="69000">
                                          <p:cBhvr additive="base">
                                            <p:cTn id="14" dur="1750" fill="hold"/>
                                            <p:tgtEl>
                                              <p:spTgt spid="116"/>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14:presetBounceEnd="69000">
                                      <p:stCondLst>
                                        <p:cond delay="500"/>
                                      </p:stCondLst>
                                      <p:childTnLst>
                                        <p:set>
                                          <p:cBhvr>
                                            <p:cTn id="16" dur="1" fill="hold">
                                              <p:stCondLst>
                                                <p:cond delay="0"/>
                                              </p:stCondLst>
                                            </p:cTn>
                                            <p:tgtEl>
                                              <p:spTgt spid="117"/>
                                            </p:tgtEl>
                                            <p:attrNameLst>
                                              <p:attrName>style.visibility</p:attrName>
                                            </p:attrNameLst>
                                          </p:cBhvr>
                                          <p:to>
                                            <p:strVal val="visible"/>
                                          </p:to>
                                        </p:set>
                                        <p:anim calcmode="lin" valueType="num" p14:bounceEnd="69000">
                                          <p:cBhvr additive="base">
                                            <p:cTn id="17" dur="1750" fill="hold"/>
                                            <p:tgtEl>
                                              <p:spTgt spid="117"/>
                                            </p:tgtEl>
                                            <p:attrNameLst>
                                              <p:attrName>ppt_x</p:attrName>
                                            </p:attrNameLst>
                                          </p:cBhvr>
                                          <p:tavLst>
                                            <p:tav tm="0">
                                              <p:val>
                                                <p:strVal val="0-#ppt_w/2"/>
                                              </p:val>
                                            </p:tav>
                                            <p:tav tm="100000">
                                              <p:val>
                                                <p:strVal val="#ppt_x"/>
                                              </p:val>
                                            </p:tav>
                                          </p:tavLst>
                                        </p:anim>
                                        <p:anim calcmode="lin" valueType="num" p14:bounceEnd="69000">
                                          <p:cBhvr additive="base">
                                            <p:cTn id="18" dur="1750" fill="hold"/>
                                            <p:tgtEl>
                                              <p:spTgt spid="117"/>
                                            </p:tgtEl>
                                            <p:attrNameLst>
                                              <p:attrName>ppt_y</p:attrName>
                                            </p:attrNameLst>
                                          </p:cBhvr>
                                          <p:tavLst>
                                            <p:tav tm="0">
                                              <p:val>
                                                <p:strVal val="#ppt_y"/>
                                              </p:val>
                                            </p:tav>
                                            <p:tav tm="100000">
                                              <p:val>
                                                <p:strVal val="#ppt_y"/>
                                              </p:val>
                                            </p:tav>
                                          </p:tavLst>
                                        </p:anim>
                                      </p:childTnLst>
                                    </p:cTn>
                                  </p:par>
                                </p:childTnLst>
                              </p:cTn>
                            </p:par>
                            <p:par>
                              <p:cTn id="19" fill="hold">
                                <p:stCondLst>
                                  <p:cond delay="2750"/>
                                </p:stCondLst>
                                <p:childTnLst>
                                  <p:par>
                                    <p:cTn id="20" presetID="22" presetClass="entr" presetSubtype="1" fill="hold" grpId="0" nodeType="afterEffect">
                                      <p:stCondLst>
                                        <p:cond delay="0"/>
                                      </p:stCondLst>
                                      <p:childTnLst>
                                        <p:set>
                                          <p:cBhvr>
                                            <p:cTn id="21" dur="1" fill="hold">
                                              <p:stCondLst>
                                                <p:cond delay="0"/>
                                              </p:stCondLst>
                                            </p:cTn>
                                            <p:tgtEl>
                                              <p:spTgt spid="118"/>
                                            </p:tgtEl>
                                            <p:attrNameLst>
                                              <p:attrName>style.visibility</p:attrName>
                                            </p:attrNameLst>
                                          </p:cBhvr>
                                          <p:to>
                                            <p:strVal val="visible"/>
                                          </p:to>
                                        </p:set>
                                        <p:animEffect transition="in" filter="wipe(up)">
                                          <p:cBhvr>
                                            <p:cTn id="22" dur="500"/>
                                            <p:tgtEl>
                                              <p:spTgt spid="118"/>
                                            </p:tgtEl>
                                          </p:cBhvr>
                                        </p:animEffect>
                                      </p:childTnLst>
                                    </p:cTn>
                                  </p:par>
                                </p:childTnLst>
                              </p:cTn>
                            </p:par>
                            <p:par>
                              <p:cTn id="23" fill="hold">
                                <p:stCondLst>
                                  <p:cond delay="3250"/>
                                </p:stCondLst>
                                <p:childTnLst>
                                  <p:par>
                                    <p:cTn id="24" presetID="22" presetClass="entr" presetSubtype="1" fill="hold" grpId="0" nodeType="afterEffect">
                                      <p:stCondLst>
                                        <p:cond delay="0"/>
                                      </p:stCondLst>
                                      <p:childTnLst>
                                        <p:set>
                                          <p:cBhvr>
                                            <p:cTn id="25" dur="1" fill="hold">
                                              <p:stCondLst>
                                                <p:cond delay="0"/>
                                              </p:stCondLst>
                                            </p:cTn>
                                            <p:tgtEl>
                                              <p:spTgt spid="119"/>
                                            </p:tgtEl>
                                            <p:attrNameLst>
                                              <p:attrName>style.visibility</p:attrName>
                                            </p:attrNameLst>
                                          </p:cBhvr>
                                          <p:to>
                                            <p:strVal val="visible"/>
                                          </p:to>
                                        </p:set>
                                        <p:animEffect transition="in" filter="wipe(up)">
                                          <p:cBhvr>
                                            <p:cTn id="26"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P spid="118" grpId="0"/>
          <p:bldP spid="1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par>
                              <p:cTn id="10" fill="hold">
                                <p:stCondLst>
                                  <p:cond delay="500"/>
                                </p:stCondLst>
                                <p:childTnLst>
                                  <p:par>
                                    <p:cTn id="11" presetID="2" presetClass="entr" presetSubtype="8" fill="hold" grpId="0" nodeType="afterEffect">
                                      <p:stCondLst>
                                        <p:cond delay="0"/>
                                      </p:stCondLst>
                                      <p:childTnLst>
                                        <p:set>
                                          <p:cBhvr>
                                            <p:cTn id="12" dur="1" fill="hold">
                                              <p:stCondLst>
                                                <p:cond delay="0"/>
                                              </p:stCondLst>
                                            </p:cTn>
                                            <p:tgtEl>
                                              <p:spTgt spid="116"/>
                                            </p:tgtEl>
                                            <p:attrNameLst>
                                              <p:attrName>style.visibility</p:attrName>
                                            </p:attrNameLst>
                                          </p:cBhvr>
                                          <p:to>
                                            <p:strVal val="visible"/>
                                          </p:to>
                                        </p:set>
                                        <p:anim calcmode="lin" valueType="num">
                                          <p:cBhvr additive="base">
                                            <p:cTn id="13" dur="1750" fill="hold"/>
                                            <p:tgtEl>
                                              <p:spTgt spid="116"/>
                                            </p:tgtEl>
                                            <p:attrNameLst>
                                              <p:attrName>ppt_x</p:attrName>
                                            </p:attrNameLst>
                                          </p:cBhvr>
                                          <p:tavLst>
                                            <p:tav tm="0">
                                              <p:val>
                                                <p:strVal val="0-#ppt_w/2"/>
                                              </p:val>
                                            </p:tav>
                                            <p:tav tm="100000">
                                              <p:val>
                                                <p:strVal val="#ppt_x"/>
                                              </p:val>
                                            </p:tav>
                                          </p:tavLst>
                                        </p:anim>
                                        <p:anim calcmode="lin" valueType="num">
                                          <p:cBhvr additive="base">
                                            <p:cTn id="14" dur="1750" fill="hold"/>
                                            <p:tgtEl>
                                              <p:spTgt spid="116"/>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500"/>
                                      </p:stCondLst>
                                      <p:childTnLst>
                                        <p:set>
                                          <p:cBhvr>
                                            <p:cTn id="16" dur="1" fill="hold">
                                              <p:stCondLst>
                                                <p:cond delay="0"/>
                                              </p:stCondLst>
                                            </p:cTn>
                                            <p:tgtEl>
                                              <p:spTgt spid="117"/>
                                            </p:tgtEl>
                                            <p:attrNameLst>
                                              <p:attrName>style.visibility</p:attrName>
                                            </p:attrNameLst>
                                          </p:cBhvr>
                                          <p:to>
                                            <p:strVal val="visible"/>
                                          </p:to>
                                        </p:set>
                                        <p:anim calcmode="lin" valueType="num">
                                          <p:cBhvr additive="base">
                                            <p:cTn id="17" dur="1750" fill="hold"/>
                                            <p:tgtEl>
                                              <p:spTgt spid="117"/>
                                            </p:tgtEl>
                                            <p:attrNameLst>
                                              <p:attrName>ppt_x</p:attrName>
                                            </p:attrNameLst>
                                          </p:cBhvr>
                                          <p:tavLst>
                                            <p:tav tm="0">
                                              <p:val>
                                                <p:strVal val="0-#ppt_w/2"/>
                                              </p:val>
                                            </p:tav>
                                            <p:tav tm="100000">
                                              <p:val>
                                                <p:strVal val="#ppt_x"/>
                                              </p:val>
                                            </p:tav>
                                          </p:tavLst>
                                        </p:anim>
                                        <p:anim calcmode="lin" valueType="num">
                                          <p:cBhvr additive="base">
                                            <p:cTn id="18" dur="1750" fill="hold"/>
                                            <p:tgtEl>
                                              <p:spTgt spid="117"/>
                                            </p:tgtEl>
                                            <p:attrNameLst>
                                              <p:attrName>ppt_y</p:attrName>
                                            </p:attrNameLst>
                                          </p:cBhvr>
                                          <p:tavLst>
                                            <p:tav tm="0">
                                              <p:val>
                                                <p:strVal val="#ppt_y"/>
                                              </p:val>
                                            </p:tav>
                                            <p:tav tm="100000">
                                              <p:val>
                                                <p:strVal val="#ppt_y"/>
                                              </p:val>
                                            </p:tav>
                                          </p:tavLst>
                                        </p:anim>
                                      </p:childTnLst>
                                    </p:cTn>
                                  </p:par>
                                </p:childTnLst>
                              </p:cTn>
                            </p:par>
                            <p:par>
                              <p:cTn id="19" fill="hold">
                                <p:stCondLst>
                                  <p:cond delay="2750"/>
                                </p:stCondLst>
                                <p:childTnLst>
                                  <p:par>
                                    <p:cTn id="20" presetID="22" presetClass="entr" presetSubtype="1" fill="hold" grpId="0" nodeType="afterEffect">
                                      <p:stCondLst>
                                        <p:cond delay="0"/>
                                      </p:stCondLst>
                                      <p:childTnLst>
                                        <p:set>
                                          <p:cBhvr>
                                            <p:cTn id="21" dur="1" fill="hold">
                                              <p:stCondLst>
                                                <p:cond delay="0"/>
                                              </p:stCondLst>
                                            </p:cTn>
                                            <p:tgtEl>
                                              <p:spTgt spid="118"/>
                                            </p:tgtEl>
                                            <p:attrNameLst>
                                              <p:attrName>style.visibility</p:attrName>
                                            </p:attrNameLst>
                                          </p:cBhvr>
                                          <p:to>
                                            <p:strVal val="visible"/>
                                          </p:to>
                                        </p:set>
                                        <p:animEffect transition="in" filter="wipe(up)">
                                          <p:cBhvr>
                                            <p:cTn id="22" dur="500"/>
                                            <p:tgtEl>
                                              <p:spTgt spid="118"/>
                                            </p:tgtEl>
                                          </p:cBhvr>
                                        </p:animEffect>
                                      </p:childTnLst>
                                    </p:cTn>
                                  </p:par>
                                </p:childTnLst>
                              </p:cTn>
                            </p:par>
                            <p:par>
                              <p:cTn id="23" fill="hold">
                                <p:stCondLst>
                                  <p:cond delay="3250"/>
                                </p:stCondLst>
                                <p:childTnLst>
                                  <p:par>
                                    <p:cTn id="24" presetID="22" presetClass="entr" presetSubtype="1" fill="hold" grpId="0" nodeType="afterEffect">
                                      <p:stCondLst>
                                        <p:cond delay="0"/>
                                      </p:stCondLst>
                                      <p:childTnLst>
                                        <p:set>
                                          <p:cBhvr>
                                            <p:cTn id="25" dur="1" fill="hold">
                                              <p:stCondLst>
                                                <p:cond delay="0"/>
                                              </p:stCondLst>
                                            </p:cTn>
                                            <p:tgtEl>
                                              <p:spTgt spid="119"/>
                                            </p:tgtEl>
                                            <p:attrNameLst>
                                              <p:attrName>style.visibility</p:attrName>
                                            </p:attrNameLst>
                                          </p:cBhvr>
                                          <p:to>
                                            <p:strVal val="visible"/>
                                          </p:to>
                                        </p:set>
                                        <p:animEffect transition="in" filter="wipe(up)">
                                          <p:cBhvr>
                                            <p:cTn id="26"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P spid="118" grpId="0"/>
          <p:bldP spid="119"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a:extLst>
              <a:ext uri="{FF2B5EF4-FFF2-40B4-BE49-F238E27FC236}">
                <a16:creationId xmlns="" xmlns:a16="http://schemas.microsoft.com/office/drawing/2014/main" id="{BFD5FD59-AB89-4F72-8A37-3E35893131B7}"/>
              </a:ext>
            </a:extLst>
          </p:cNvPr>
          <p:cNvGrpSpPr/>
          <p:nvPr/>
        </p:nvGrpSpPr>
        <p:grpSpPr>
          <a:xfrm rot="2837432">
            <a:off x="-1598404" y="-759951"/>
            <a:ext cx="4226169" cy="3054144"/>
            <a:chOff x="569602" y="-921225"/>
            <a:chExt cx="11136187" cy="8047838"/>
          </a:xfrm>
        </p:grpSpPr>
        <p:sp>
          <p:nvSpPr>
            <p:cNvPr id="41" name="椭圆 40">
              <a:extLst>
                <a:ext uri="{FF2B5EF4-FFF2-40B4-BE49-F238E27FC236}">
                  <a16:creationId xmlns="" xmlns:a16="http://schemas.microsoft.com/office/drawing/2014/main" id="{59C390C9-BF7F-413C-8C55-2555BA80B156}"/>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 xmlns:a16="http://schemas.microsoft.com/office/drawing/2014/main" id="{2DDF2A10-BE7C-4299-A653-63DAE6732BA4}"/>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 xmlns:a16="http://schemas.microsoft.com/office/drawing/2014/main" id="{87236CEE-5763-4D0E-BC75-BCFB188AC144}"/>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 xmlns:a16="http://schemas.microsoft.com/office/drawing/2014/main" id="{9A70B195-0C92-435E-8082-80A0A7A22BFB}"/>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 xmlns:a16="http://schemas.microsoft.com/office/drawing/2014/main" id="{D36C47D2-4C9B-4628-9436-E75B33F1832D}"/>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 xmlns:a16="http://schemas.microsoft.com/office/drawing/2014/main" id="{1C9B01E0-9DF1-4A47-8B19-CF21756C416A}"/>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 xmlns:a16="http://schemas.microsoft.com/office/drawing/2014/main" id="{04D57EE0-8AD0-435B-9AB7-1C2180F9534E}"/>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 xmlns:a16="http://schemas.microsoft.com/office/drawing/2014/main" id="{BD0679C7-A3EF-44E9-B6AD-78780CC55EE1}"/>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 name="组合 48">
            <a:extLst>
              <a:ext uri="{FF2B5EF4-FFF2-40B4-BE49-F238E27FC236}">
                <a16:creationId xmlns="" xmlns:a16="http://schemas.microsoft.com/office/drawing/2014/main" id="{617B96BE-BF04-4BD3-A2A1-FC950BB0D7CC}"/>
              </a:ext>
            </a:extLst>
          </p:cNvPr>
          <p:cNvGrpSpPr/>
          <p:nvPr/>
        </p:nvGrpSpPr>
        <p:grpSpPr>
          <a:xfrm rot="6604501">
            <a:off x="8773714" y="5143094"/>
            <a:ext cx="4623511" cy="3341293"/>
            <a:chOff x="569602" y="-921225"/>
            <a:chExt cx="11136187" cy="8047838"/>
          </a:xfrm>
        </p:grpSpPr>
        <p:sp>
          <p:nvSpPr>
            <p:cNvPr id="50" name="椭圆 49">
              <a:extLst>
                <a:ext uri="{FF2B5EF4-FFF2-40B4-BE49-F238E27FC236}">
                  <a16:creationId xmlns="" xmlns:a16="http://schemas.microsoft.com/office/drawing/2014/main" id="{AA1C7D3F-2E74-41B0-8096-A55141552AD0}"/>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 xmlns:a16="http://schemas.microsoft.com/office/drawing/2014/main" id="{F498245C-2C35-47ED-B0FB-8F446EFD5ED4}"/>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 xmlns:a16="http://schemas.microsoft.com/office/drawing/2014/main" id="{4E2D982D-43F0-47A0-B686-50BAFB209724}"/>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 xmlns:a16="http://schemas.microsoft.com/office/drawing/2014/main" id="{CFABE474-A694-4876-9764-D41B1CFA53C5}"/>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 xmlns:a16="http://schemas.microsoft.com/office/drawing/2014/main" id="{FF92DD94-D325-4CFB-89BD-E93150A008F6}"/>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 xmlns:a16="http://schemas.microsoft.com/office/drawing/2014/main" id="{2911002D-7185-4C88-86A1-1758221FA200}"/>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 xmlns:a16="http://schemas.microsoft.com/office/drawing/2014/main" id="{1D74D4DB-ABD5-4DCC-AD2C-44F81ADBB74B}"/>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 xmlns:a16="http://schemas.microsoft.com/office/drawing/2014/main" id="{C3923325-B4B3-4007-8AB3-BFE399B8711B}"/>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1600286" y="1546452"/>
            <a:ext cx="9052388" cy="1962614"/>
            <a:chOff x="1460500" y="3687440"/>
            <a:chExt cx="9052388" cy="1962614"/>
          </a:xfrm>
        </p:grpSpPr>
        <p:grpSp>
          <p:nvGrpSpPr>
            <p:cNvPr id="115" name="组合 114"/>
            <p:cNvGrpSpPr/>
            <p:nvPr/>
          </p:nvGrpSpPr>
          <p:grpSpPr>
            <a:xfrm>
              <a:off x="1460500" y="3687440"/>
              <a:ext cx="1962614" cy="1962614"/>
              <a:chOff x="1460500" y="3687440"/>
              <a:chExt cx="1962614" cy="1962614"/>
            </a:xfrm>
          </p:grpSpPr>
          <p:sp>
            <p:nvSpPr>
              <p:cNvPr id="120" name="타원 51"/>
              <p:cNvSpPr/>
              <p:nvPr/>
            </p:nvSpPr>
            <p:spPr>
              <a:xfrm>
                <a:off x="1460500" y="3687440"/>
                <a:ext cx="1962614" cy="1962614"/>
              </a:xfrm>
              <a:prstGeom prst="ellipse">
                <a:avLst/>
              </a:prstGeom>
              <a:solidFill>
                <a:srgbClr val="2EB0A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sym typeface="+mn-lt"/>
                </a:endParaRPr>
              </a:p>
            </p:txBody>
          </p:sp>
          <p:sp>
            <p:nvSpPr>
              <p:cNvPr id="121" name="Rectangle 3"/>
              <p:cNvSpPr txBox="1">
                <a:spLocks noChangeArrowheads="1"/>
              </p:cNvSpPr>
              <p:nvPr/>
            </p:nvSpPr>
            <p:spPr bwMode="auto">
              <a:xfrm>
                <a:off x="1618622" y="4742748"/>
                <a:ext cx="1646370" cy="369332"/>
              </a:xfrm>
              <a:prstGeom prst="rect">
                <a:avLst/>
              </a:prstGeom>
            </p:spPr>
            <p:txBody>
              <a:bodyPr wrap="square" lIns="0" tIns="0" rIns="0" bIns="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lgn="ctr">
                  <a:defRPr/>
                </a:pPr>
                <a:r>
                  <a:rPr sz="1200">
                    <a:solidFill>
                      <a:prstClr val="white"/>
                    </a:solidFill>
                    <a:latin typeface="Agency FB" panose="020B0503020202020204" pitchFamily="34" charset="0"/>
                    <a:ea typeface="맑은 고딕" panose="020B0503020000020004" pitchFamily="34" charset="-127"/>
                    <a:cs typeface="+mn-ea"/>
                    <a:sym typeface="+mn-lt"/>
                  </a:rPr>
                  <a:t>Design inspiration For presentation</a:t>
                </a:r>
              </a:p>
            </p:txBody>
          </p:sp>
          <p:sp>
            <p:nvSpPr>
              <p:cNvPr id="122" name="speed"/>
              <p:cNvSpPr txBox="1">
                <a:spLocks noChangeArrowheads="1"/>
              </p:cNvSpPr>
              <p:nvPr/>
            </p:nvSpPr>
            <p:spPr bwMode="auto">
              <a:xfrm>
                <a:off x="1717047" y="4346072"/>
                <a:ext cx="1449520" cy="276999"/>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gn="ctr" latinLnBrk="0">
                  <a:lnSpc>
                    <a:spcPct val="90000"/>
                  </a:lnSpc>
                  <a:buClr>
                    <a:prstClr val="white"/>
                  </a:buClr>
                  <a:defRPr/>
                </a:pPr>
                <a:r>
                  <a:rPr lang="zh-CN" altLang="en-US" sz="2000" b="1" dirty="0" smtClean="0">
                    <a:solidFill>
                      <a:prstClr val="white"/>
                    </a:solidFill>
                    <a:latin typeface="Agency FB" panose="020B0503020202020204" pitchFamily="34" charset="0"/>
                    <a:ea typeface="맑은 고딕" panose="020B0503020000020004" pitchFamily="34" charset="-127"/>
                    <a:cs typeface="+mn-ea"/>
                    <a:sym typeface="+mn-lt"/>
                  </a:rPr>
                  <a:t>产品</a:t>
                </a:r>
                <a:r>
                  <a:rPr lang="en-US" altLang="zh-CN" sz="2000" b="1" dirty="0" smtClean="0">
                    <a:solidFill>
                      <a:prstClr val="white"/>
                    </a:solidFill>
                    <a:latin typeface="Agency FB" panose="020B0503020202020204" pitchFamily="34" charset="0"/>
                    <a:ea typeface="맑은 고딕" panose="020B0503020000020004" pitchFamily="34" charset="-127"/>
                    <a:cs typeface="+mn-ea"/>
                    <a:sym typeface="+mn-lt"/>
                  </a:rPr>
                  <a:t>1</a:t>
                </a:r>
                <a:endParaRPr lang="en-US" altLang="ko-KR" sz="2000" b="1" dirty="0">
                  <a:solidFill>
                    <a:prstClr val="white"/>
                  </a:solidFill>
                  <a:latin typeface="Agency FB" panose="020B0503020202020204" pitchFamily="34" charset="0"/>
                  <a:ea typeface="맑은 고딕" panose="020B0503020000020004" pitchFamily="34" charset="-127"/>
                  <a:cs typeface="+mn-ea"/>
                  <a:sym typeface="+mn-lt"/>
                </a:endParaRPr>
              </a:p>
            </p:txBody>
          </p:sp>
        </p:grpSp>
        <p:grpSp>
          <p:nvGrpSpPr>
            <p:cNvPr id="123" name="组合 122"/>
            <p:cNvGrpSpPr/>
            <p:nvPr/>
          </p:nvGrpSpPr>
          <p:grpSpPr>
            <a:xfrm>
              <a:off x="3232944" y="3687440"/>
              <a:ext cx="1962614" cy="1962614"/>
              <a:chOff x="3232944" y="3687440"/>
              <a:chExt cx="1962614" cy="1962614"/>
            </a:xfrm>
          </p:grpSpPr>
          <p:sp>
            <p:nvSpPr>
              <p:cNvPr id="124" name="타원 55"/>
              <p:cNvSpPr/>
              <p:nvPr/>
            </p:nvSpPr>
            <p:spPr>
              <a:xfrm>
                <a:off x="3232944" y="3687440"/>
                <a:ext cx="1962614" cy="1962614"/>
              </a:xfrm>
              <a:prstGeom prst="ellipse">
                <a:avLst/>
              </a:prstGeom>
              <a:noFill/>
              <a:ln w="12700" cap="flat" cmpd="sng" algn="ctr">
                <a:solidFill>
                  <a:srgbClr val="436982"/>
                </a:solidFill>
                <a:prstDash val="solid"/>
                <a:miter lim="800000"/>
              </a:ln>
              <a:effectLst/>
            </p:spPr>
            <p:txBody>
              <a:bodyPr rtlCol="0" anchor="ctr"/>
              <a:lstStyle/>
              <a:p>
                <a:pPr algn="ctr">
                  <a:defRPr/>
                </a:pPr>
                <a:endParaRPr lang="ko-KR" altLang="en-US" kern="0" dirty="0">
                  <a:solidFill>
                    <a:prstClr val="white"/>
                  </a:solidFill>
                  <a:cs typeface="+mn-ea"/>
                  <a:sym typeface="+mn-lt"/>
                </a:endParaRPr>
              </a:p>
            </p:txBody>
          </p:sp>
          <p:sp>
            <p:nvSpPr>
              <p:cNvPr id="125" name="Rectangle 3"/>
              <p:cNvSpPr txBox="1">
                <a:spLocks noChangeArrowheads="1"/>
              </p:cNvSpPr>
              <p:nvPr/>
            </p:nvSpPr>
            <p:spPr bwMode="auto">
              <a:xfrm>
                <a:off x="3391066" y="4742748"/>
                <a:ext cx="1646370" cy="369332"/>
              </a:xfrm>
              <a:prstGeom prst="rect">
                <a:avLst/>
              </a:prstGeom>
            </p:spPr>
            <p:txBody>
              <a:bodyPr wrap="square" lIns="0" tIns="0" rIns="0" bIns="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lgn="ctr">
                  <a:defRPr/>
                </a:pPr>
                <a:r>
                  <a:rPr sz="1200">
                    <a:solidFill>
                      <a:prstClr val="black">
                        <a:lumMod val="75000"/>
                        <a:lumOff val="25000"/>
                      </a:prstClr>
                    </a:solidFill>
                    <a:latin typeface="Agency FB" panose="020B0503020202020204" pitchFamily="34" charset="0"/>
                    <a:ea typeface="맑은 고딕" panose="020B0503020000020004" pitchFamily="34" charset="-127"/>
                    <a:cs typeface="+mn-ea"/>
                    <a:sym typeface="+mn-lt"/>
                  </a:rPr>
                  <a:t>Design inspiration For presentation</a:t>
                </a:r>
              </a:p>
            </p:txBody>
          </p:sp>
          <p:sp>
            <p:nvSpPr>
              <p:cNvPr id="126" name="speed"/>
              <p:cNvSpPr txBox="1">
                <a:spLocks noChangeArrowheads="1"/>
              </p:cNvSpPr>
              <p:nvPr/>
            </p:nvSpPr>
            <p:spPr bwMode="auto">
              <a:xfrm>
                <a:off x="3489491" y="4346072"/>
                <a:ext cx="1449520" cy="276999"/>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gn="ctr" latinLnBrk="0">
                  <a:lnSpc>
                    <a:spcPct val="90000"/>
                  </a:lnSpc>
                  <a:buClr>
                    <a:prstClr val="white"/>
                  </a:buClr>
                  <a:defRPr/>
                </a:pPr>
                <a:r>
                  <a:rPr lang="zh-CN" altLang="en-US" sz="2000" b="1" dirty="0" smtClean="0">
                    <a:solidFill>
                      <a:srgbClr val="2EB0A2"/>
                    </a:solidFill>
                    <a:latin typeface="Agency FB" panose="020B0503020202020204" pitchFamily="34" charset="0"/>
                    <a:ea typeface="맑은 고딕" panose="020B0503020000020004" pitchFamily="34" charset="-127"/>
                    <a:cs typeface="+mn-ea"/>
                    <a:sym typeface="+mn-lt"/>
                  </a:rPr>
                  <a:t>产品</a:t>
                </a:r>
                <a:r>
                  <a:rPr lang="en-US" altLang="zh-CN" sz="2000" b="1" dirty="0" smtClean="0">
                    <a:solidFill>
                      <a:srgbClr val="2EB0A2"/>
                    </a:solidFill>
                    <a:latin typeface="Agency FB" panose="020B0503020202020204" pitchFamily="34" charset="0"/>
                    <a:ea typeface="맑은 고딕" panose="020B0503020000020004" pitchFamily="34" charset="-127"/>
                    <a:cs typeface="+mn-ea"/>
                    <a:sym typeface="+mn-lt"/>
                  </a:rPr>
                  <a:t>2</a:t>
                </a:r>
                <a:endParaRPr lang="en-US" altLang="ko-KR" sz="2000" b="1" dirty="0">
                  <a:solidFill>
                    <a:srgbClr val="2EB0A2"/>
                  </a:solidFill>
                  <a:latin typeface="Agency FB" panose="020B0503020202020204" pitchFamily="34" charset="0"/>
                  <a:ea typeface="맑은 고딕" panose="020B0503020000020004" pitchFamily="34" charset="-127"/>
                  <a:cs typeface="+mn-ea"/>
                  <a:sym typeface="+mn-lt"/>
                </a:endParaRPr>
              </a:p>
            </p:txBody>
          </p:sp>
        </p:grpSp>
        <p:grpSp>
          <p:nvGrpSpPr>
            <p:cNvPr id="127" name="组合 126"/>
            <p:cNvGrpSpPr/>
            <p:nvPr/>
          </p:nvGrpSpPr>
          <p:grpSpPr>
            <a:xfrm>
              <a:off x="5005388" y="3687440"/>
              <a:ext cx="1962614" cy="1962614"/>
              <a:chOff x="5005388" y="3687440"/>
              <a:chExt cx="1962614" cy="1962614"/>
            </a:xfrm>
          </p:grpSpPr>
          <p:sp>
            <p:nvSpPr>
              <p:cNvPr id="128" name="타원 59"/>
              <p:cNvSpPr/>
              <p:nvPr/>
            </p:nvSpPr>
            <p:spPr>
              <a:xfrm>
                <a:off x="5005388" y="3687440"/>
                <a:ext cx="1962614" cy="1962614"/>
              </a:xfrm>
              <a:prstGeom prst="ellipse">
                <a:avLst/>
              </a:prstGeom>
              <a:solidFill>
                <a:srgbClr val="2EB0A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sym typeface="+mn-lt"/>
                </a:endParaRPr>
              </a:p>
            </p:txBody>
          </p:sp>
          <p:sp>
            <p:nvSpPr>
              <p:cNvPr id="129" name="Rectangle 3"/>
              <p:cNvSpPr txBox="1">
                <a:spLocks noChangeArrowheads="1"/>
              </p:cNvSpPr>
              <p:nvPr/>
            </p:nvSpPr>
            <p:spPr bwMode="auto">
              <a:xfrm>
                <a:off x="5163510" y="4742748"/>
                <a:ext cx="1646370" cy="369332"/>
              </a:xfrm>
              <a:prstGeom prst="rect">
                <a:avLst/>
              </a:prstGeom>
            </p:spPr>
            <p:txBody>
              <a:bodyPr wrap="square" lIns="0" tIns="0" rIns="0" bIns="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lgn="ctr">
                  <a:defRPr/>
                </a:pPr>
                <a:r>
                  <a:rPr sz="1200">
                    <a:solidFill>
                      <a:prstClr val="white"/>
                    </a:solidFill>
                    <a:latin typeface="Agency FB" panose="020B0503020202020204" pitchFamily="34" charset="0"/>
                    <a:ea typeface="맑은 고딕" panose="020B0503020000020004" pitchFamily="34" charset="-127"/>
                    <a:cs typeface="+mn-ea"/>
                    <a:sym typeface="+mn-lt"/>
                  </a:rPr>
                  <a:t>Design inspiration For presentation</a:t>
                </a:r>
              </a:p>
            </p:txBody>
          </p:sp>
          <p:sp>
            <p:nvSpPr>
              <p:cNvPr id="130" name="speed"/>
              <p:cNvSpPr txBox="1">
                <a:spLocks noChangeArrowheads="1"/>
              </p:cNvSpPr>
              <p:nvPr/>
            </p:nvSpPr>
            <p:spPr bwMode="auto">
              <a:xfrm>
                <a:off x="5261935" y="4346072"/>
                <a:ext cx="1449520" cy="276999"/>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gn="ctr" latinLnBrk="0">
                  <a:lnSpc>
                    <a:spcPct val="90000"/>
                  </a:lnSpc>
                  <a:buClr>
                    <a:prstClr val="white"/>
                  </a:buClr>
                  <a:defRPr/>
                </a:pPr>
                <a:r>
                  <a:rPr lang="zh-CN" altLang="en-US" sz="2000" b="1" dirty="0" smtClean="0">
                    <a:solidFill>
                      <a:prstClr val="white"/>
                    </a:solidFill>
                    <a:latin typeface="Agency FB" panose="020B0503020202020204" pitchFamily="34" charset="0"/>
                    <a:ea typeface="맑은 고딕" panose="020B0503020000020004" pitchFamily="34" charset="-127"/>
                    <a:cs typeface="+mn-ea"/>
                    <a:sym typeface="+mn-lt"/>
                  </a:rPr>
                  <a:t>产品</a:t>
                </a:r>
                <a:r>
                  <a:rPr lang="en-US" altLang="zh-CN" sz="2000" b="1" dirty="0" smtClean="0">
                    <a:solidFill>
                      <a:prstClr val="white"/>
                    </a:solidFill>
                    <a:latin typeface="Agency FB" panose="020B0503020202020204" pitchFamily="34" charset="0"/>
                    <a:ea typeface="맑은 고딕" panose="020B0503020000020004" pitchFamily="34" charset="-127"/>
                    <a:cs typeface="+mn-ea"/>
                    <a:sym typeface="+mn-lt"/>
                  </a:rPr>
                  <a:t>3</a:t>
                </a:r>
                <a:endParaRPr lang="en-US" altLang="ko-KR" sz="2000" b="1" dirty="0">
                  <a:solidFill>
                    <a:prstClr val="white"/>
                  </a:solidFill>
                  <a:latin typeface="Agency FB" panose="020B0503020202020204" pitchFamily="34" charset="0"/>
                  <a:ea typeface="맑은 고딕" panose="020B0503020000020004" pitchFamily="34" charset="-127"/>
                  <a:cs typeface="+mn-ea"/>
                  <a:sym typeface="+mn-lt"/>
                </a:endParaRPr>
              </a:p>
            </p:txBody>
          </p:sp>
        </p:grpSp>
        <p:grpSp>
          <p:nvGrpSpPr>
            <p:cNvPr id="131" name="组合 130"/>
            <p:cNvGrpSpPr/>
            <p:nvPr/>
          </p:nvGrpSpPr>
          <p:grpSpPr>
            <a:xfrm>
              <a:off x="6777832" y="3687440"/>
              <a:ext cx="1962614" cy="1962614"/>
              <a:chOff x="6777832" y="3687440"/>
              <a:chExt cx="1962614" cy="1962614"/>
            </a:xfrm>
          </p:grpSpPr>
          <p:sp>
            <p:nvSpPr>
              <p:cNvPr id="132" name="타원 63"/>
              <p:cNvSpPr/>
              <p:nvPr/>
            </p:nvSpPr>
            <p:spPr>
              <a:xfrm>
                <a:off x="6777832" y="3687440"/>
                <a:ext cx="1962614" cy="1962614"/>
              </a:xfrm>
              <a:prstGeom prst="ellipse">
                <a:avLst/>
              </a:prstGeom>
              <a:noFill/>
              <a:ln w="12700" cap="flat" cmpd="sng" algn="ctr">
                <a:solidFill>
                  <a:srgbClr val="436982"/>
                </a:solidFill>
                <a:prstDash val="solid"/>
                <a:miter lim="800000"/>
              </a:ln>
              <a:effectLst/>
            </p:spPr>
            <p:txBody>
              <a:bodyPr rtlCol="0" anchor="ctr"/>
              <a:lstStyle/>
              <a:p>
                <a:pPr algn="ctr">
                  <a:defRPr/>
                </a:pPr>
                <a:endParaRPr lang="ko-KR" altLang="en-US" kern="0" dirty="0">
                  <a:solidFill>
                    <a:prstClr val="white"/>
                  </a:solidFill>
                  <a:cs typeface="+mn-ea"/>
                  <a:sym typeface="+mn-lt"/>
                </a:endParaRPr>
              </a:p>
            </p:txBody>
          </p:sp>
          <p:sp>
            <p:nvSpPr>
              <p:cNvPr id="133" name="Rectangle 3"/>
              <p:cNvSpPr txBox="1">
                <a:spLocks noChangeArrowheads="1"/>
              </p:cNvSpPr>
              <p:nvPr/>
            </p:nvSpPr>
            <p:spPr bwMode="auto">
              <a:xfrm>
                <a:off x="6935954" y="4742748"/>
                <a:ext cx="1646370" cy="369332"/>
              </a:xfrm>
              <a:prstGeom prst="rect">
                <a:avLst/>
              </a:prstGeom>
            </p:spPr>
            <p:txBody>
              <a:bodyPr wrap="square" lIns="0" tIns="0" rIns="0" bIns="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lgn="ctr">
                  <a:defRPr/>
                </a:pPr>
                <a:r>
                  <a:rPr sz="1200">
                    <a:solidFill>
                      <a:prstClr val="black">
                        <a:lumMod val="75000"/>
                        <a:lumOff val="25000"/>
                      </a:prstClr>
                    </a:solidFill>
                    <a:latin typeface="Agency FB" panose="020B0503020202020204" pitchFamily="34" charset="0"/>
                    <a:ea typeface="맑은 고딕" panose="020B0503020000020004" pitchFamily="34" charset="-127"/>
                    <a:cs typeface="+mn-ea"/>
                    <a:sym typeface="+mn-lt"/>
                  </a:rPr>
                  <a:t>Design inspiration For presentation</a:t>
                </a:r>
              </a:p>
            </p:txBody>
          </p:sp>
          <p:sp>
            <p:nvSpPr>
              <p:cNvPr id="134" name="speed"/>
              <p:cNvSpPr txBox="1">
                <a:spLocks noChangeArrowheads="1"/>
              </p:cNvSpPr>
              <p:nvPr/>
            </p:nvSpPr>
            <p:spPr bwMode="auto">
              <a:xfrm>
                <a:off x="7034379" y="4346072"/>
                <a:ext cx="1449520" cy="276999"/>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gn="ctr" latinLnBrk="0">
                  <a:lnSpc>
                    <a:spcPct val="90000"/>
                  </a:lnSpc>
                  <a:buClr>
                    <a:prstClr val="white"/>
                  </a:buClr>
                  <a:defRPr/>
                </a:pPr>
                <a:r>
                  <a:rPr lang="zh-CN" altLang="en-US" sz="2000" b="1" dirty="0" smtClean="0">
                    <a:solidFill>
                      <a:srgbClr val="2EB0A2"/>
                    </a:solidFill>
                    <a:latin typeface="Agency FB" panose="020B0503020202020204" pitchFamily="34" charset="0"/>
                    <a:ea typeface="맑은 고딕" panose="020B0503020000020004" pitchFamily="34" charset="-127"/>
                    <a:cs typeface="+mn-ea"/>
                    <a:sym typeface="+mn-lt"/>
                  </a:rPr>
                  <a:t>产品</a:t>
                </a:r>
                <a:r>
                  <a:rPr lang="en-US" altLang="zh-CN" sz="2000" b="1" dirty="0" smtClean="0">
                    <a:solidFill>
                      <a:srgbClr val="2EB0A2"/>
                    </a:solidFill>
                    <a:latin typeface="Agency FB" panose="020B0503020202020204" pitchFamily="34" charset="0"/>
                    <a:ea typeface="맑은 고딕" panose="020B0503020000020004" pitchFamily="34" charset="-127"/>
                    <a:cs typeface="+mn-ea"/>
                    <a:sym typeface="+mn-lt"/>
                  </a:rPr>
                  <a:t>4</a:t>
                </a:r>
                <a:endParaRPr lang="en-US" altLang="ko-KR" sz="2000" b="1" dirty="0">
                  <a:solidFill>
                    <a:srgbClr val="2EB0A2"/>
                  </a:solidFill>
                  <a:latin typeface="Agency FB" panose="020B0503020202020204" pitchFamily="34" charset="0"/>
                  <a:ea typeface="맑은 고딕" panose="020B0503020000020004" pitchFamily="34" charset="-127"/>
                  <a:cs typeface="+mn-ea"/>
                  <a:sym typeface="+mn-lt"/>
                </a:endParaRPr>
              </a:p>
            </p:txBody>
          </p:sp>
        </p:grpSp>
        <p:grpSp>
          <p:nvGrpSpPr>
            <p:cNvPr id="135" name="组合 134"/>
            <p:cNvGrpSpPr/>
            <p:nvPr/>
          </p:nvGrpSpPr>
          <p:grpSpPr>
            <a:xfrm>
              <a:off x="8550274" y="3687440"/>
              <a:ext cx="1962614" cy="1962614"/>
              <a:chOff x="8550274" y="3687440"/>
              <a:chExt cx="1962614" cy="1962614"/>
            </a:xfrm>
          </p:grpSpPr>
          <p:sp>
            <p:nvSpPr>
              <p:cNvPr id="136" name="타원 67"/>
              <p:cNvSpPr/>
              <p:nvPr/>
            </p:nvSpPr>
            <p:spPr>
              <a:xfrm>
                <a:off x="8550274" y="3687440"/>
                <a:ext cx="1962614" cy="1962614"/>
              </a:xfrm>
              <a:prstGeom prst="ellipse">
                <a:avLst/>
              </a:prstGeom>
              <a:solidFill>
                <a:srgbClr val="2EB0A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sym typeface="+mn-lt"/>
                </a:endParaRPr>
              </a:p>
            </p:txBody>
          </p:sp>
          <p:sp>
            <p:nvSpPr>
              <p:cNvPr id="137" name="Rectangle 3"/>
              <p:cNvSpPr txBox="1">
                <a:spLocks noChangeArrowheads="1"/>
              </p:cNvSpPr>
              <p:nvPr/>
            </p:nvSpPr>
            <p:spPr bwMode="auto">
              <a:xfrm>
                <a:off x="8708396" y="4742748"/>
                <a:ext cx="1646370" cy="369332"/>
              </a:xfrm>
              <a:prstGeom prst="rect">
                <a:avLst/>
              </a:prstGeom>
            </p:spPr>
            <p:txBody>
              <a:bodyPr wrap="square" lIns="0" tIns="0" rIns="0" bIns="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lgn="ctr">
                  <a:defRPr/>
                </a:pPr>
                <a:r>
                  <a:rPr sz="1200">
                    <a:solidFill>
                      <a:prstClr val="white"/>
                    </a:solidFill>
                    <a:latin typeface="Agency FB" panose="020B0503020202020204" pitchFamily="34" charset="0"/>
                    <a:ea typeface="맑은 고딕" panose="020B0503020000020004" pitchFamily="34" charset="-127"/>
                    <a:cs typeface="+mn-ea"/>
                    <a:sym typeface="+mn-lt"/>
                  </a:rPr>
                  <a:t>Design inspiration For presentation</a:t>
                </a:r>
              </a:p>
            </p:txBody>
          </p:sp>
          <p:sp>
            <p:nvSpPr>
              <p:cNvPr id="138" name="speed"/>
              <p:cNvSpPr txBox="1">
                <a:spLocks noChangeArrowheads="1"/>
              </p:cNvSpPr>
              <p:nvPr/>
            </p:nvSpPr>
            <p:spPr bwMode="auto">
              <a:xfrm>
                <a:off x="8806821" y="4346072"/>
                <a:ext cx="1449520" cy="276999"/>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gn="ctr" latinLnBrk="0">
                  <a:lnSpc>
                    <a:spcPct val="90000"/>
                  </a:lnSpc>
                  <a:buClr>
                    <a:prstClr val="white"/>
                  </a:buClr>
                  <a:defRPr/>
                </a:pPr>
                <a:r>
                  <a:rPr lang="zh-CN" altLang="en-US" sz="2000" b="1" dirty="0" smtClean="0">
                    <a:solidFill>
                      <a:prstClr val="white"/>
                    </a:solidFill>
                    <a:latin typeface="Agency FB" panose="020B0503020202020204" pitchFamily="34" charset="0"/>
                    <a:ea typeface="맑은 고딕" panose="020B0503020000020004" pitchFamily="34" charset="-127"/>
                    <a:cs typeface="+mn-ea"/>
                    <a:sym typeface="+mn-lt"/>
                  </a:rPr>
                  <a:t>产品</a:t>
                </a:r>
                <a:r>
                  <a:rPr lang="en-US" altLang="zh-CN" sz="2000" b="1" dirty="0" smtClean="0">
                    <a:solidFill>
                      <a:prstClr val="white"/>
                    </a:solidFill>
                    <a:latin typeface="Agency FB" panose="020B0503020202020204" pitchFamily="34" charset="0"/>
                    <a:ea typeface="맑은 고딕" panose="020B0503020000020004" pitchFamily="34" charset="-127"/>
                    <a:cs typeface="+mn-ea"/>
                    <a:sym typeface="+mn-lt"/>
                  </a:rPr>
                  <a:t>5</a:t>
                </a:r>
                <a:endParaRPr lang="en-US" altLang="ko-KR" sz="2000" b="1" dirty="0">
                  <a:solidFill>
                    <a:prstClr val="white"/>
                  </a:solidFill>
                  <a:latin typeface="Agency FB" panose="020B0503020202020204" pitchFamily="34" charset="0"/>
                  <a:ea typeface="맑은 고딕" panose="020B0503020000020004" pitchFamily="34" charset="-127"/>
                  <a:cs typeface="+mn-ea"/>
                  <a:sym typeface="+mn-lt"/>
                </a:endParaRPr>
              </a:p>
            </p:txBody>
          </p:sp>
        </p:grpSp>
      </p:grpSp>
      <p:sp>
        <p:nvSpPr>
          <p:cNvPr id="139" name="오른쪽 중괄호 4"/>
          <p:cNvSpPr/>
          <p:nvPr/>
        </p:nvSpPr>
        <p:spPr>
          <a:xfrm rot="5400000" flipV="1">
            <a:off x="5884746" y="-64439"/>
            <a:ext cx="483468" cy="8103096"/>
          </a:xfrm>
          <a:prstGeom prst="rightBrace">
            <a:avLst>
              <a:gd name="adj1" fmla="val 51166"/>
              <a:gd name="adj2" fmla="val 50000"/>
            </a:avLst>
          </a:prstGeom>
          <a:noFill/>
          <a:ln w="9525" cap="flat" cmpd="sng" algn="ctr">
            <a:solidFill>
              <a:sysClr val="windowText" lastClr="000000">
                <a:lumMod val="75000"/>
                <a:lumOff val="25000"/>
              </a:sysClr>
            </a:solidFill>
            <a:prstDash val="solid"/>
            <a:miter lim="800000"/>
          </a:ln>
          <a:effectLst/>
        </p:spPr>
        <p:txBody>
          <a:bodyPr rtlCol="0" anchor="ctr"/>
          <a:lstStyle/>
          <a:p>
            <a:pPr algn="ctr">
              <a:defRPr/>
            </a:pPr>
            <a:endParaRPr lang="ko-KR" altLang="en-US" kern="0" dirty="0">
              <a:solidFill>
                <a:prstClr val="black"/>
              </a:solidFill>
              <a:cs typeface="+mn-ea"/>
              <a:sym typeface="+mn-lt"/>
            </a:endParaRPr>
          </a:p>
        </p:txBody>
      </p:sp>
      <p:grpSp>
        <p:nvGrpSpPr>
          <p:cNvPr id="3" name="组合 2"/>
          <p:cNvGrpSpPr/>
          <p:nvPr/>
        </p:nvGrpSpPr>
        <p:grpSpPr>
          <a:xfrm>
            <a:off x="3132598" y="4545672"/>
            <a:ext cx="5987764" cy="1214152"/>
            <a:chOff x="3164970" y="5012775"/>
            <a:chExt cx="5987764" cy="1214152"/>
          </a:xfrm>
        </p:grpSpPr>
        <p:sp>
          <p:nvSpPr>
            <p:cNvPr id="140" name="文本框 139"/>
            <p:cNvSpPr txBox="1"/>
            <p:nvPr/>
          </p:nvSpPr>
          <p:spPr>
            <a:xfrm>
              <a:off x="5496943" y="5012775"/>
              <a:ext cx="1891439" cy="830997"/>
            </a:xfrm>
            <a:prstGeom prst="rect">
              <a:avLst/>
            </a:prstGeom>
            <a:noFill/>
          </p:spPr>
          <p:txBody>
            <a:bodyPr wrap="square" rtlCol="0">
              <a:spAutoFit/>
            </a:bodyPr>
            <a:lstStyle/>
            <a:p>
              <a:r>
                <a:rPr lang="en-US" altLang="zh-CN" sz="4800" b="1" dirty="0">
                  <a:solidFill>
                    <a:schemeClr val="tx1">
                      <a:lumMod val="65000"/>
                      <a:lumOff val="35000"/>
                    </a:schemeClr>
                  </a:solidFill>
                  <a:latin typeface="Agency FB" panose="020B0503020202020204" pitchFamily="34" charset="0"/>
                </a:rPr>
                <a:t>77.8</a:t>
              </a:r>
              <a:r>
                <a:rPr lang="en-US" altLang="zh-CN" sz="3600" b="1" dirty="0">
                  <a:solidFill>
                    <a:schemeClr val="tx1">
                      <a:lumMod val="65000"/>
                      <a:lumOff val="35000"/>
                    </a:schemeClr>
                  </a:solidFill>
                  <a:latin typeface="Agency FB" panose="020B0503020202020204" pitchFamily="34" charset="0"/>
                </a:rPr>
                <a:t>%</a:t>
              </a:r>
              <a:endParaRPr lang="zh-CN" altLang="en-US" sz="3600" b="1" dirty="0">
                <a:solidFill>
                  <a:schemeClr val="tx1">
                    <a:lumMod val="65000"/>
                    <a:lumOff val="35000"/>
                  </a:schemeClr>
                </a:solidFill>
                <a:latin typeface="Agency FB" panose="020B0503020202020204" pitchFamily="34" charset="0"/>
              </a:endParaRPr>
            </a:p>
          </p:txBody>
        </p:sp>
        <p:sp>
          <p:nvSpPr>
            <p:cNvPr id="141" name="文本框 140"/>
            <p:cNvSpPr txBox="1"/>
            <p:nvPr/>
          </p:nvSpPr>
          <p:spPr>
            <a:xfrm>
              <a:off x="5203207" y="5666680"/>
              <a:ext cx="2031325" cy="338554"/>
            </a:xfrm>
            <a:prstGeom prst="rect">
              <a:avLst/>
            </a:prstGeom>
            <a:noFill/>
          </p:spPr>
          <p:txBody>
            <a:bodyPr wrap="none" rtlCol="0">
              <a:spAutoFit/>
            </a:bodyPr>
            <a:lstStyle/>
            <a:p>
              <a:pPr algn="ctr"/>
              <a:r>
                <a:rPr lang="zh-CN" altLang="en-US" sz="1600" b="1" dirty="0" smtClean="0">
                  <a:solidFill>
                    <a:schemeClr val="tx1">
                      <a:lumMod val="65000"/>
                      <a:lumOff val="35000"/>
                    </a:schemeClr>
                  </a:solidFill>
                  <a:latin typeface="Agency FB" panose="020B0503020202020204" pitchFamily="34" charset="0"/>
                  <a:cs typeface="Arial" panose="020B0604020202020204" pitchFamily="34" charset="0"/>
                </a:rPr>
                <a:t>同类型产品市场占比</a:t>
              </a:r>
              <a:endParaRPr lang="zh-CN" altLang="en-US" sz="1600" b="1" dirty="0">
                <a:solidFill>
                  <a:schemeClr val="tx1">
                    <a:lumMod val="65000"/>
                    <a:lumOff val="35000"/>
                  </a:schemeClr>
                </a:solidFill>
                <a:latin typeface="Agency FB" panose="020B0503020202020204" pitchFamily="34" charset="0"/>
                <a:cs typeface="Arial" panose="020B0604020202020204" pitchFamily="34" charset="0"/>
              </a:endParaRPr>
            </a:p>
          </p:txBody>
        </p:sp>
        <p:sp>
          <p:nvSpPr>
            <p:cNvPr id="142" name="矩形 141"/>
            <p:cNvSpPr/>
            <p:nvPr/>
          </p:nvSpPr>
          <p:spPr>
            <a:xfrm>
              <a:off x="3164970" y="5929410"/>
              <a:ext cx="5987764" cy="297517"/>
            </a:xfrm>
            <a:prstGeom prst="rect">
              <a:avLst/>
            </a:prstGeom>
          </p:spPr>
          <p:txBody>
            <a:bodyPr wrap="square">
              <a:spAutoFit/>
            </a:bodyPr>
            <a:lstStyle/>
            <a:p>
              <a:pPr>
                <a:lnSpc>
                  <a:spcPts val="1600"/>
                </a:lnSpc>
                <a:buClr>
                  <a:srgbClr val="E7E6E6">
                    <a:lumMod val="10000"/>
                  </a:srgbClr>
                </a:buClr>
              </a:pPr>
              <a:r>
                <a:rPr lang="en-US" altLang="zh-CN" sz="1200" dirty="0">
                  <a:solidFill>
                    <a:schemeClr val="tx1">
                      <a:lumMod val="50000"/>
                      <a:lumOff val="50000"/>
                    </a:schemeClr>
                  </a:solidFill>
                </a:rPr>
                <a:t>By faith I mean a vision of good one cherishes and the enthusiasm that pushes one to seek its</a:t>
              </a:r>
            </a:p>
          </p:txBody>
        </p:sp>
      </p:grpSp>
    </p:spTree>
    <p:extLst>
      <p:ext uri="{BB962C8B-B14F-4D97-AF65-F5344CB8AC3E}">
        <p14:creationId xmlns:p14="http://schemas.microsoft.com/office/powerpoint/2010/main" val="3289173964"/>
      </p:ext>
    </p:extLst>
  </p:cSld>
  <p:clrMapOvr>
    <a:masterClrMapping/>
  </p:clrMapOvr>
  <p:transition spd="slow" advTm="3000">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hidden="1"/>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8" name="椭圆 17">
            <a:extLst>
              <a:ext uri="{FF2B5EF4-FFF2-40B4-BE49-F238E27FC236}">
                <a16:creationId xmlns="" xmlns:a16="http://schemas.microsoft.com/office/drawing/2014/main" id="{AD4A0C5B-E2C7-483A-9A7D-3720AD203B45}"/>
              </a:ext>
            </a:extLst>
          </p:cNvPr>
          <p:cNvSpPr/>
          <p:nvPr/>
        </p:nvSpPr>
        <p:spPr>
          <a:xfrm>
            <a:off x="9953384" y="1155788"/>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 xmlns:a16="http://schemas.microsoft.com/office/drawing/2014/main" id="{28C81CCB-B908-45B2-8298-3AAD6380D7A4}"/>
              </a:ext>
            </a:extLst>
          </p:cNvPr>
          <p:cNvGrpSpPr/>
          <p:nvPr/>
        </p:nvGrpSpPr>
        <p:grpSpPr>
          <a:xfrm>
            <a:off x="4527894" y="985194"/>
            <a:ext cx="3667126" cy="3647238"/>
            <a:chOff x="2699658" y="-921225"/>
            <a:chExt cx="8091720" cy="8047838"/>
          </a:xfrm>
        </p:grpSpPr>
        <p:sp>
          <p:nvSpPr>
            <p:cNvPr id="5" name="椭圆 4">
              <a:extLst>
                <a:ext uri="{FF2B5EF4-FFF2-40B4-BE49-F238E27FC236}">
                  <a16:creationId xmlns="" xmlns:a16="http://schemas.microsoft.com/office/drawing/2014/main" id="{CE4C9D64-2C5D-4EF7-B52A-52A7C9D872F3}"/>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 xmlns:a16="http://schemas.microsoft.com/office/drawing/2014/main" id="{E0B69586-9C13-44B5-8C41-3946DC63C2E4}"/>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 xmlns:a16="http://schemas.microsoft.com/office/drawing/2014/main" id="{985E5D6B-4679-450F-9CC6-CA83FC748D74}"/>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 xmlns:a16="http://schemas.microsoft.com/office/drawing/2014/main" id="{E27F9159-49A4-40F5-923F-593BE288E036}"/>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 xmlns:a16="http://schemas.microsoft.com/office/drawing/2014/main" id="{32ACE0DD-ADD6-4700-A8D0-D7284F43ADE0}"/>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椭圆 11">
            <a:extLst>
              <a:ext uri="{FF2B5EF4-FFF2-40B4-BE49-F238E27FC236}">
                <a16:creationId xmlns="" xmlns:a16="http://schemas.microsoft.com/office/drawing/2014/main" id="{C0D44AB7-B14C-4FD5-B5AC-1D94E7637BB4}"/>
              </a:ext>
            </a:extLst>
          </p:cNvPr>
          <p:cNvSpPr/>
          <p:nvPr/>
        </p:nvSpPr>
        <p:spPr>
          <a:xfrm>
            <a:off x="2196201" y="1573711"/>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 xmlns:a16="http://schemas.microsoft.com/office/drawing/2014/main" id="{28094796-58B0-423C-89F2-4CC3C40CECDB}"/>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 xmlns:a16="http://schemas.microsoft.com/office/drawing/2014/main" id="{F1BCE231-EBDC-4718-98EC-C981670FFDB4}"/>
              </a:ext>
            </a:extLst>
          </p:cNvPr>
          <p:cNvSpPr txBox="1"/>
          <p:nvPr/>
        </p:nvSpPr>
        <p:spPr>
          <a:xfrm>
            <a:off x="5796299" y="1916403"/>
            <a:ext cx="1221809" cy="2215991"/>
          </a:xfrm>
          <a:prstGeom prst="rect">
            <a:avLst/>
          </a:prstGeom>
          <a:noFill/>
        </p:spPr>
        <p:txBody>
          <a:bodyPr wrap="none" rtlCol="0">
            <a:spAutoFit/>
          </a:bodyPr>
          <a:lstStyle/>
          <a:p>
            <a:r>
              <a:rPr lang="en-US" altLang="zh-CN" sz="13800" dirty="0">
                <a:solidFill>
                  <a:schemeClr val="bg1"/>
                </a:solidFill>
                <a:latin typeface="微软雅黑" panose="020B0503020204020204" pitchFamily="34" charset="-122"/>
                <a:ea typeface="微软雅黑" panose="020B0503020204020204" pitchFamily="34" charset="-122"/>
              </a:rPr>
              <a:t>5</a:t>
            </a:r>
            <a:endParaRPr lang="zh-CN" altLang="en-US" sz="13800" dirty="0">
              <a:solidFill>
                <a:schemeClr val="bg1"/>
              </a:solidFill>
              <a:latin typeface="微软雅黑" panose="020B0503020204020204" pitchFamily="34" charset="-122"/>
              <a:ea typeface="微软雅黑" panose="020B0503020204020204" pitchFamily="34" charset="-122"/>
            </a:endParaRPr>
          </a:p>
        </p:txBody>
      </p:sp>
      <p:sp>
        <p:nvSpPr>
          <p:cNvPr id="20" name="矩形 15">
            <a:extLst>
              <a:ext uri="{FF2B5EF4-FFF2-40B4-BE49-F238E27FC236}">
                <a16:creationId xmlns="" xmlns:a16="http://schemas.microsoft.com/office/drawing/2014/main" id="{15C51913-EA8B-4720-A526-9FB0720F8980}"/>
              </a:ext>
            </a:extLst>
          </p:cNvPr>
          <p:cNvSpPr>
            <a:spLocks noChangeArrowheads="1"/>
          </p:cNvSpPr>
          <p:nvPr/>
        </p:nvSpPr>
        <p:spPr bwMode="auto">
          <a:xfrm>
            <a:off x="5477828" y="4918114"/>
            <a:ext cx="1985159" cy="438582"/>
          </a:xfrm>
          <a:prstGeom prst="rect">
            <a:avLst/>
          </a:prstGeom>
          <a:noFill/>
          <a:ln w="9525">
            <a:noFill/>
            <a:miter lim="800000"/>
            <a:headEnd/>
            <a:tailEnd/>
          </a:ln>
        </p:spPr>
        <p:txBody>
          <a:bodyPr wrap="none" lIns="68580" tIns="34290" rIns="68580" bIns="34290">
            <a:spAutoFit/>
          </a:bodyPr>
          <a:lstStyle/>
          <a:p>
            <a:pPr lvl="0"/>
            <a:r>
              <a:rPr lang="zh-CN" altLang="en-US" sz="2400" dirty="0">
                <a:solidFill>
                  <a:srgbClr val="436982"/>
                </a:solidFill>
                <a:latin typeface="微软雅黑" pitchFamily="34" charset="-122"/>
                <a:ea typeface="微软雅黑" pitchFamily="34" charset="-122"/>
              </a:rPr>
              <a:t>未来工作安排</a:t>
            </a:r>
            <a:endParaRPr lang="zh-CN" altLang="zh-CN" sz="2400" dirty="0">
              <a:solidFill>
                <a:srgbClr val="436982"/>
              </a:solidFill>
              <a:latin typeface="微软雅黑" pitchFamily="34" charset="-122"/>
              <a:ea typeface="微软雅黑" pitchFamily="34" charset="-122"/>
            </a:endParaRPr>
          </a:p>
        </p:txBody>
      </p:sp>
      <p:sp>
        <p:nvSpPr>
          <p:cNvPr id="21" name="矩形 18">
            <a:extLst>
              <a:ext uri="{FF2B5EF4-FFF2-40B4-BE49-F238E27FC236}">
                <a16:creationId xmlns="" xmlns:a16="http://schemas.microsoft.com/office/drawing/2014/main" id="{0754F5AA-0D63-4064-BDC9-D3779EB072D3}"/>
              </a:ext>
            </a:extLst>
          </p:cNvPr>
          <p:cNvSpPr>
            <a:spLocks noChangeArrowheads="1"/>
          </p:cNvSpPr>
          <p:nvPr/>
        </p:nvSpPr>
        <p:spPr bwMode="auto">
          <a:xfrm>
            <a:off x="4016386" y="5450045"/>
            <a:ext cx="4637354" cy="353687"/>
          </a:xfrm>
          <a:prstGeom prst="rect">
            <a:avLst/>
          </a:prstGeom>
          <a:noFill/>
          <a:ln w="9525">
            <a:noFill/>
            <a:miter lim="800000"/>
            <a:headEnd/>
            <a:tailEnd/>
          </a:ln>
        </p:spPr>
        <p:txBody>
          <a:bodyPr wrap="square" lIns="0" tIns="0" rIns="0" bIns="0">
            <a:spAutoFit/>
          </a:bodyPr>
          <a:lstStyle/>
          <a:p>
            <a:pPr algn="ctr" defTabSz="912019">
              <a:lnSpc>
                <a:spcPct val="120000"/>
              </a:lnSpc>
              <a:spcBef>
                <a:spcPct val="20000"/>
              </a:spcBef>
            </a:pPr>
            <a:r>
              <a:rPr lang="zh-CN" altLang="en-US" sz="1000" dirty="0">
                <a:solidFill>
                  <a:schemeClr val="bg2">
                    <a:lumMod val="50000"/>
                  </a:schemeClr>
                </a:solidFill>
                <a:latin typeface="微软雅黑" pitchFamily="34" charset="-122"/>
                <a:ea typeface="微软雅黑" pitchFamily="34" charset="-122"/>
                <a:sym typeface="Arial" charset="0"/>
              </a:rPr>
              <a:t>单击此处编辑您要的内容，建议您在展示时采用微软雅黑字体，本模版所有图形线条及其相应素材均可自由编辑、改色、替换。</a:t>
            </a:r>
            <a:endParaRPr lang="en-US" altLang="zh-CN" sz="1000" dirty="0">
              <a:solidFill>
                <a:schemeClr val="bg2">
                  <a:lumMod val="50000"/>
                </a:schemeClr>
              </a:solidFill>
              <a:latin typeface="微软雅黑" pitchFamily="34" charset="-122"/>
              <a:ea typeface="微软雅黑" pitchFamily="34" charset="-122"/>
              <a:sym typeface="Arial" charset="0"/>
            </a:endParaRPr>
          </a:p>
        </p:txBody>
      </p:sp>
      <p:sp>
        <p:nvSpPr>
          <p:cNvPr id="22" name="椭圆 21">
            <a:extLst>
              <a:ext uri="{FF2B5EF4-FFF2-40B4-BE49-F238E27FC236}">
                <a16:creationId xmlns="" xmlns:a16="http://schemas.microsoft.com/office/drawing/2014/main" id="{1BE91D20-249F-456F-82DC-A72C93B1F921}"/>
              </a:ext>
            </a:extLst>
          </p:cNvPr>
          <p:cNvSpPr/>
          <p:nvPr/>
        </p:nvSpPr>
        <p:spPr>
          <a:xfrm>
            <a:off x="9870328" y="4279788"/>
            <a:ext cx="1170257" cy="1170257"/>
          </a:xfrm>
          <a:prstGeom prst="ellipse">
            <a:avLst/>
          </a:prstGeom>
          <a:pattFill prst="wdDn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68340482"/>
      </p:ext>
    </p:extLst>
  </p:cSld>
  <p:clrMapOvr>
    <a:masterClrMapping/>
  </p:clrMapOvr>
  <p:transition spd="slow" advTm="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Effect transition="in" filter="fade">
                                      <p:cBhvr>
                                        <p:cTn id="15" dur="500"/>
                                        <p:tgtEl>
                                          <p:spTgt spid="12"/>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500" fill="hold"/>
                                        <p:tgtEl>
                                          <p:spTgt spid="22"/>
                                        </p:tgtEl>
                                        <p:attrNameLst>
                                          <p:attrName>ppt_w</p:attrName>
                                        </p:attrNameLst>
                                      </p:cBhvr>
                                      <p:tavLst>
                                        <p:tav tm="0">
                                          <p:val>
                                            <p:fltVal val="0"/>
                                          </p:val>
                                        </p:tav>
                                        <p:tav tm="100000">
                                          <p:val>
                                            <p:strVal val="#ppt_w"/>
                                          </p:val>
                                        </p:tav>
                                      </p:tavLst>
                                    </p:anim>
                                    <p:anim calcmode="lin" valueType="num">
                                      <p:cBhvr>
                                        <p:cTn id="26" dur="500" fill="hold"/>
                                        <p:tgtEl>
                                          <p:spTgt spid="22"/>
                                        </p:tgtEl>
                                        <p:attrNameLst>
                                          <p:attrName>ppt_h</p:attrName>
                                        </p:attrNameLst>
                                      </p:cBhvr>
                                      <p:tavLst>
                                        <p:tav tm="0">
                                          <p:val>
                                            <p:fltVal val="0"/>
                                          </p:val>
                                        </p:tav>
                                        <p:tav tm="100000">
                                          <p:val>
                                            <p:strVal val="#ppt_h"/>
                                          </p:val>
                                        </p:tav>
                                      </p:tavLst>
                                    </p:anim>
                                    <p:animEffect transition="in" filter="fade">
                                      <p:cBhvr>
                                        <p:cTn id="27" dur="500"/>
                                        <p:tgtEl>
                                          <p:spTgt spid="22"/>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500" fill="hold"/>
                                        <p:tgtEl>
                                          <p:spTgt spid="18"/>
                                        </p:tgtEl>
                                        <p:attrNameLst>
                                          <p:attrName>ppt_w</p:attrName>
                                        </p:attrNameLst>
                                      </p:cBhvr>
                                      <p:tavLst>
                                        <p:tav tm="0">
                                          <p:val>
                                            <p:fltVal val="0"/>
                                          </p:val>
                                        </p:tav>
                                        <p:tav tm="100000">
                                          <p:val>
                                            <p:strVal val="#ppt_w"/>
                                          </p:val>
                                        </p:tav>
                                      </p:tavLst>
                                    </p:anim>
                                    <p:anim calcmode="lin" valueType="num">
                                      <p:cBhvr>
                                        <p:cTn id="32" dur="500" fill="hold"/>
                                        <p:tgtEl>
                                          <p:spTgt spid="18"/>
                                        </p:tgtEl>
                                        <p:attrNameLst>
                                          <p:attrName>ppt_h</p:attrName>
                                        </p:attrNameLst>
                                      </p:cBhvr>
                                      <p:tavLst>
                                        <p:tav tm="0">
                                          <p:val>
                                            <p:fltVal val="0"/>
                                          </p:val>
                                        </p:tav>
                                        <p:tav tm="100000">
                                          <p:val>
                                            <p:strVal val="#ppt_h"/>
                                          </p:val>
                                        </p:tav>
                                      </p:tavLst>
                                    </p:anim>
                                    <p:animEffect transition="in" filter="fade">
                                      <p:cBhvr>
                                        <p:cTn id="33" dur="500"/>
                                        <p:tgtEl>
                                          <p:spTgt spid="18"/>
                                        </p:tgtEl>
                                      </p:cBhvr>
                                    </p:animEffect>
                                  </p:childTnLst>
                                </p:cTn>
                              </p:par>
                            </p:childTnLst>
                          </p:cTn>
                        </p:par>
                        <p:par>
                          <p:cTn id="34" fill="hold">
                            <p:stCondLst>
                              <p:cond delay="2500"/>
                            </p:stCondLst>
                            <p:childTnLst>
                              <p:par>
                                <p:cTn id="35" presetID="14" presetClass="entr" presetSubtype="10"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randombar(horizontal)">
                                      <p:cBhvr>
                                        <p:cTn id="37" dur="500"/>
                                        <p:tgtEl>
                                          <p:spTgt spid="19"/>
                                        </p:tgtEl>
                                      </p:cBhvr>
                                    </p:animEffect>
                                  </p:childTnLst>
                                </p:cTn>
                              </p:par>
                            </p:childTnLst>
                          </p:cTn>
                        </p:par>
                        <p:par>
                          <p:cTn id="38" fill="hold">
                            <p:stCondLst>
                              <p:cond delay="3000"/>
                            </p:stCondLst>
                            <p:childTnLst>
                              <p:par>
                                <p:cTn id="39" presetID="16" presetClass="entr" presetSubtype="37" fill="hold" grpId="0" nodeType="after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barn(outVertical)">
                                      <p:cBhvr>
                                        <p:cTn id="41" dur="500"/>
                                        <p:tgtEl>
                                          <p:spTgt spid="20"/>
                                        </p:tgtEl>
                                      </p:cBhvr>
                                    </p:animEffect>
                                  </p:childTnLst>
                                </p:cTn>
                              </p:par>
                            </p:childTnLst>
                          </p:cTn>
                        </p:par>
                        <p:par>
                          <p:cTn id="42" fill="hold">
                            <p:stCondLst>
                              <p:cond delay="3500"/>
                            </p:stCondLst>
                            <p:childTnLst>
                              <p:par>
                                <p:cTn id="43" presetID="16" presetClass="entr" presetSubtype="37" fill="hold" grpId="0" nodeType="after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barn(outVertical)">
                                      <p:cBhvr>
                                        <p:cTn id="4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2" grpId="0" animBg="1"/>
      <p:bldP spid="13" grpId="0" animBg="1"/>
      <p:bldP spid="19" grpId="0"/>
      <p:bldP spid="20" grpId="0"/>
      <p:bldP spid="21" grpId="0"/>
      <p:bldP spid="2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 xmlns:a16="http://schemas.microsoft.com/office/drawing/2014/main" id="{FC0A1C14-5210-4AA4-BBAF-D0F01D58C866}"/>
              </a:ext>
            </a:extLst>
          </p:cNvPr>
          <p:cNvGrpSpPr/>
          <p:nvPr/>
        </p:nvGrpSpPr>
        <p:grpSpPr>
          <a:xfrm rot="2837432">
            <a:off x="-1598404" y="-759951"/>
            <a:ext cx="4226169" cy="3054144"/>
            <a:chOff x="569602" y="-921225"/>
            <a:chExt cx="11136187" cy="8047838"/>
          </a:xfrm>
        </p:grpSpPr>
        <p:sp>
          <p:nvSpPr>
            <p:cNvPr id="31" name="椭圆 30">
              <a:extLst>
                <a:ext uri="{FF2B5EF4-FFF2-40B4-BE49-F238E27FC236}">
                  <a16:creationId xmlns="" xmlns:a16="http://schemas.microsoft.com/office/drawing/2014/main" id="{EC59BFE6-1A51-4A6D-AC60-838F437EC01E}"/>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 xmlns:a16="http://schemas.microsoft.com/office/drawing/2014/main" id="{4A72D7CD-47F2-4DEE-9E78-DC89AAE68276}"/>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 xmlns:a16="http://schemas.microsoft.com/office/drawing/2014/main" id="{0EBCBCCD-E619-4626-A0C4-19B56E8DC2A2}"/>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 xmlns:a16="http://schemas.microsoft.com/office/drawing/2014/main" id="{AFA6F72E-F77F-4EFE-955D-2667A68457AA}"/>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 xmlns:a16="http://schemas.microsoft.com/office/drawing/2014/main" id="{8D1A3247-39AB-4FF1-80A5-151731E534ED}"/>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 xmlns:a16="http://schemas.microsoft.com/office/drawing/2014/main" id="{E9FF7BFE-C5FD-4C01-B304-5AE4ADA2AC40}"/>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 xmlns:a16="http://schemas.microsoft.com/office/drawing/2014/main" id="{230D1821-F63C-4E0A-BE54-D2A302167CB9}"/>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 xmlns:a16="http://schemas.microsoft.com/office/drawing/2014/main" id="{B655784A-4496-4EC2-A025-DD2BB11296BF}"/>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a:extLst>
              <a:ext uri="{FF2B5EF4-FFF2-40B4-BE49-F238E27FC236}">
                <a16:creationId xmlns="" xmlns:a16="http://schemas.microsoft.com/office/drawing/2014/main" id="{92F172A3-DD71-414D-A001-4DE6916E2743}"/>
              </a:ext>
            </a:extLst>
          </p:cNvPr>
          <p:cNvGrpSpPr/>
          <p:nvPr/>
        </p:nvGrpSpPr>
        <p:grpSpPr>
          <a:xfrm rot="6604501">
            <a:off x="8773714" y="5143094"/>
            <a:ext cx="4623511" cy="3341293"/>
            <a:chOff x="569602" y="-921225"/>
            <a:chExt cx="11136187" cy="8047838"/>
          </a:xfrm>
        </p:grpSpPr>
        <p:sp>
          <p:nvSpPr>
            <p:cNvPr id="45" name="椭圆 44">
              <a:extLst>
                <a:ext uri="{FF2B5EF4-FFF2-40B4-BE49-F238E27FC236}">
                  <a16:creationId xmlns="" xmlns:a16="http://schemas.microsoft.com/office/drawing/2014/main" id="{EC4DE771-D077-4DEB-8F3F-30FB6212F5CF}"/>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 xmlns:a16="http://schemas.microsoft.com/office/drawing/2014/main" id="{4316ADBB-691A-49F3-90CC-E7451D4349A2}"/>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 xmlns:a16="http://schemas.microsoft.com/office/drawing/2014/main" id="{67CBC7CC-A5D2-4354-8605-F04DABD56730}"/>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 xmlns:a16="http://schemas.microsoft.com/office/drawing/2014/main" id="{A5D79B92-36AE-405C-93A2-681FBE54C5B5}"/>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 xmlns:a16="http://schemas.microsoft.com/office/drawing/2014/main" id="{21BE2403-681C-433E-B95A-37794E582F37}"/>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 xmlns:a16="http://schemas.microsoft.com/office/drawing/2014/main" id="{DFA59AA0-2D76-4993-B2BF-130EB44E8958}"/>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 xmlns:a16="http://schemas.microsoft.com/office/drawing/2014/main" id="{7619960C-6351-4A0C-B34D-2021F573A852}"/>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 xmlns:a16="http://schemas.microsoft.com/office/drawing/2014/main" id="{6BD82DE0-EFD2-495D-BAD9-2E74294E88BB}"/>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703652" y="2243354"/>
            <a:ext cx="10716139" cy="3705657"/>
            <a:chOff x="961034" y="1644070"/>
            <a:chExt cx="10716139" cy="3705657"/>
          </a:xfrm>
        </p:grpSpPr>
        <p:grpSp>
          <p:nvGrpSpPr>
            <p:cNvPr id="4" name="组合 3"/>
            <p:cNvGrpSpPr/>
            <p:nvPr/>
          </p:nvGrpSpPr>
          <p:grpSpPr>
            <a:xfrm>
              <a:off x="961034" y="1711872"/>
              <a:ext cx="5456782" cy="3637855"/>
              <a:chOff x="6297199" y="1630418"/>
              <a:chExt cx="6565363" cy="4376909"/>
            </a:xfrm>
          </p:grpSpPr>
          <p:graphicFrame>
            <p:nvGraphicFramePr>
              <p:cNvPr id="40" name="图表 39"/>
              <p:cNvGraphicFramePr/>
              <p:nvPr>
                <p:extLst>
                  <p:ext uri="{D42A27DB-BD31-4B8C-83A1-F6EECF244321}">
                    <p14:modId xmlns:p14="http://schemas.microsoft.com/office/powerpoint/2010/main" val="3032354015"/>
                  </p:ext>
                </p:extLst>
              </p:nvPr>
            </p:nvGraphicFramePr>
            <p:xfrm>
              <a:off x="6297199" y="1630418"/>
              <a:ext cx="6565363" cy="4376909"/>
            </p:xfrm>
            <a:graphic>
              <a:graphicData uri="http://schemas.openxmlformats.org/drawingml/2006/chart">
                <c:chart xmlns:c="http://schemas.openxmlformats.org/drawingml/2006/chart" xmlns:r="http://schemas.openxmlformats.org/officeDocument/2006/relationships" r:id="rId3"/>
              </a:graphicData>
            </a:graphic>
          </p:graphicFrame>
          <p:sp>
            <p:nvSpPr>
              <p:cNvPr id="41" name="椭圆 40"/>
              <p:cNvSpPr/>
              <p:nvPr/>
            </p:nvSpPr>
            <p:spPr>
              <a:xfrm>
                <a:off x="8397018" y="2631044"/>
                <a:ext cx="2435192" cy="2435192"/>
              </a:xfrm>
              <a:prstGeom prst="ellipse">
                <a:avLst/>
              </a:prstGeom>
              <a:solidFill>
                <a:srgbClr val="FFFF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8842454" y="3122242"/>
                <a:ext cx="1743710" cy="1414206"/>
                <a:chOff x="2355305" y="4694809"/>
                <a:chExt cx="1743710" cy="1414206"/>
              </a:xfrm>
            </p:grpSpPr>
            <p:sp>
              <p:nvSpPr>
                <p:cNvPr id="43" name="文本框 42"/>
                <p:cNvSpPr txBox="1"/>
                <p:nvPr/>
              </p:nvSpPr>
              <p:spPr>
                <a:xfrm>
                  <a:off x="2355305" y="4694809"/>
                  <a:ext cx="1743710" cy="1333093"/>
                </a:xfrm>
                <a:prstGeom prst="rect">
                  <a:avLst/>
                </a:prstGeom>
                <a:noFill/>
              </p:spPr>
              <p:txBody>
                <a:bodyPr wrap="square" rtlCol="0">
                  <a:spAutoFit/>
                </a:bodyPr>
                <a:lstStyle/>
                <a:p>
                  <a:pPr algn="ctr"/>
                  <a:r>
                    <a:rPr lang="en-US" altLang="zh-CN" sz="6600" b="1" dirty="0">
                      <a:solidFill>
                        <a:srgbClr val="2EB0A2"/>
                      </a:solidFill>
                      <a:latin typeface="Agency FB" panose="020B0503020202020204" pitchFamily="34" charset="0"/>
                    </a:rPr>
                    <a:t>88</a:t>
                  </a:r>
                  <a:r>
                    <a:rPr lang="en-US" altLang="zh-CN" sz="4400" b="1" dirty="0">
                      <a:solidFill>
                        <a:srgbClr val="2EB0A2"/>
                      </a:solidFill>
                      <a:latin typeface="Agency FB" panose="020B0503020202020204" pitchFamily="34" charset="0"/>
                    </a:rPr>
                    <a:t>%</a:t>
                  </a:r>
                  <a:endParaRPr lang="zh-CN" altLang="en-US" sz="4400" b="1" dirty="0">
                    <a:solidFill>
                      <a:srgbClr val="2EB0A2"/>
                    </a:solidFill>
                    <a:latin typeface="Agency FB" panose="020B0503020202020204" pitchFamily="34" charset="0"/>
                  </a:endParaRPr>
                </a:p>
              </p:txBody>
            </p:sp>
            <p:sp>
              <p:nvSpPr>
                <p:cNvPr id="44" name="文本框 43"/>
                <p:cNvSpPr txBox="1"/>
                <p:nvPr/>
              </p:nvSpPr>
              <p:spPr>
                <a:xfrm>
                  <a:off x="2530842" y="5739683"/>
                  <a:ext cx="1346607" cy="369332"/>
                </a:xfrm>
                <a:prstGeom prst="rect">
                  <a:avLst/>
                </a:prstGeom>
                <a:noFill/>
              </p:spPr>
              <p:txBody>
                <a:bodyPr wrap="square" rtlCol="0">
                  <a:spAutoFit/>
                </a:bodyPr>
                <a:lstStyle/>
                <a:p>
                  <a:pPr algn="dist"/>
                  <a:r>
                    <a:rPr lang="en-US" altLang="zh-CN" b="1" dirty="0">
                      <a:solidFill>
                        <a:schemeClr val="tx1">
                          <a:lumMod val="65000"/>
                          <a:lumOff val="35000"/>
                        </a:schemeClr>
                      </a:solidFill>
                      <a:latin typeface="Agency FB" panose="020B0503020202020204" pitchFamily="34" charset="0"/>
                      <a:ea typeface="微软雅黑 Light" panose="020B0502040204020203" pitchFamily="34" charset="-122"/>
                    </a:rPr>
                    <a:t>Information</a:t>
                  </a:r>
                  <a:endParaRPr lang="zh-CN" altLang="en-US" b="1" dirty="0">
                    <a:solidFill>
                      <a:schemeClr val="tx1">
                        <a:lumMod val="65000"/>
                        <a:lumOff val="35000"/>
                      </a:schemeClr>
                    </a:solidFill>
                    <a:latin typeface="Agency FB" panose="020B0503020202020204" pitchFamily="34" charset="0"/>
                    <a:ea typeface="微软雅黑 Light" panose="020B0502040204020203" pitchFamily="34" charset="-122"/>
                  </a:endParaRPr>
                </a:p>
              </p:txBody>
            </p:sp>
          </p:grpSp>
        </p:grpSp>
        <p:grpSp>
          <p:nvGrpSpPr>
            <p:cNvPr id="46" name="组合 45"/>
            <p:cNvGrpSpPr/>
            <p:nvPr/>
          </p:nvGrpSpPr>
          <p:grpSpPr>
            <a:xfrm>
              <a:off x="6220391" y="1644070"/>
              <a:ext cx="5456782" cy="3637855"/>
              <a:chOff x="5212588" y="1519076"/>
              <a:chExt cx="6565363" cy="4376909"/>
            </a:xfrm>
          </p:grpSpPr>
          <p:graphicFrame>
            <p:nvGraphicFramePr>
              <p:cNvPr id="47" name="图表 46"/>
              <p:cNvGraphicFramePr/>
              <p:nvPr>
                <p:extLst>
                  <p:ext uri="{D42A27DB-BD31-4B8C-83A1-F6EECF244321}">
                    <p14:modId xmlns:p14="http://schemas.microsoft.com/office/powerpoint/2010/main" val="3022875914"/>
                  </p:ext>
                </p:extLst>
              </p:nvPr>
            </p:nvGraphicFramePr>
            <p:xfrm>
              <a:off x="5212588" y="1519076"/>
              <a:ext cx="6565363" cy="4376909"/>
            </p:xfrm>
            <a:graphic>
              <a:graphicData uri="http://schemas.openxmlformats.org/drawingml/2006/chart">
                <c:chart xmlns:c="http://schemas.openxmlformats.org/drawingml/2006/chart" xmlns:r="http://schemas.openxmlformats.org/officeDocument/2006/relationships" r:id="rId4"/>
              </a:graphicData>
            </a:graphic>
          </p:graphicFrame>
          <p:sp>
            <p:nvSpPr>
              <p:cNvPr id="48" name="椭圆 47"/>
              <p:cNvSpPr/>
              <p:nvPr/>
            </p:nvSpPr>
            <p:spPr>
              <a:xfrm>
                <a:off x="7312406" y="2519701"/>
                <a:ext cx="2435192" cy="2435192"/>
              </a:xfrm>
              <a:prstGeom prst="ellipse">
                <a:avLst/>
              </a:prstGeom>
              <a:solidFill>
                <a:srgbClr val="FFFF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组合 48"/>
              <p:cNvGrpSpPr/>
              <p:nvPr/>
            </p:nvGrpSpPr>
            <p:grpSpPr>
              <a:xfrm>
                <a:off x="7757844" y="3010900"/>
                <a:ext cx="1743710" cy="1384439"/>
                <a:chOff x="1270695" y="4583467"/>
                <a:chExt cx="1743710" cy="1384439"/>
              </a:xfrm>
            </p:grpSpPr>
            <p:sp>
              <p:nvSpPr>
                <p:cNvPr id="50" name="文本框 49"/>
                <p:cNvSpPr txBox="1"/>
                <p:nvPr/>
              </p:nvSpPr>
              <p:spPr>
                <a:xfrm>
                  <a:off x="1270695" y="4583467"/>
                  <a:ext cx="1743710" cy="1333093"/>
                </a:xfrm>
                <a:prstGeom prst="rect">
                  <a:avLst/>
                </a:prstGeom>
                <a:noFill/>
              </p:spPr>
              <p:txBody>
                <a:bodyPr wrap="square" rtlCol="0">
                  <a:spAutoFit/>
                </a:bodyPr>
                <a:lstStyle/>
                <a:p>
                  <a:pPr algn="ctr"/>
                  <a:r>
                    <a:rPr lang="en-US" altLang="zh-CN" sz="6600" b="1" dirty="0">
                      <a:solidFill>
                        <a:srgbClr val="436982"/>
                      </a:solidFill>
                      <a:latin typeface="Agency FB" panose="020B0503020202020204" pitchFamily="34" charset="0"/>
                    </a:rPr>
                    <a:t>88</a:t>
                  </a:r>
                  <a:r>
                    <a:rPr lang="en-US" altLang="zh-CN" sz="4400" b="1" dirty="0">
                      <a:solidFill>
                        <a:srgbClr val="436982"/>
                      </a:solidFill>
                      <a:latin typeface="Agency FB" panose="020B0503020202020204" pitchFamily="34" charset="0"/>
                    </a:rPr>
                    <a:t>%</a:t>
                  </a:r>
                  <a:endParaRPr lang="zh-CN" altLang="en-US" sz="4400" b="1" dirty="0">
                    <a:solidFill>
                      <a:srgbClr val="436982"/>
                    </a:solidFill>
                    <a:latin typeface="Agency FB" panose="020B0503020202020204" pitchFamily="34" charset="0"/>
                  </a:endParaRPr>
                </a:p>
              </p:txBody>
            </p:sp>
            <p:sp>
              <p:nvSpPr>
                <p:cNvPr id="51" name="文本框 50"/>
                <p:cNvSpPr txBox="1"/>
                <p:nvPr/>
              </p:nvSpPr>
              <p:spPr>
                <a:xfrm>
                  <a:off x="1433531" y="5598574"/>
                  <a:ext cx="1385134" cy="369332"/>
                </a:xfrm>
                <a:prstGeom prst="rect">
                  <a:avLst/>
                </a:prstGeom>
                <a:noFill/>
              </p:spPr>
              <p:txBody>
                <a:bodyPr wrap="square" rtlCol="0">
                  <a:spAutoFit/>
                </a:bodyPr>
                <a:lstStyle/>
                <a:p>
                  <a:pPr algn="dist"/>
                  <a:r>
                    <a:rPr lang="en-US" altLang="zh-CN" b="1" dirty="0">
                      <a:solidFill>
                        <a:schemeClr val="tx1">
                          <a:lumMod val="65000"/>
                          <a:lumOff val="35000"/>
                        </a:schemeClr>
                      </a:solidFill>
                      <a:latin typeface="Agency FB" panose="020B0503020202020204" pitchFamily="34" charset="0"/>
                      <a:ea typeface="微软雅黑 Light" panose="020B0502040204020203" pitchFamily="34" charset="-122"/>
                    </a:rPr>
                    <a:t>Information</a:t>
                  </a:r>
                  <a:endParaRPr lang="zh-CN" altLang="en-US" b="1" dirty="0">
                    <a:solidFill>
                      <a:schemeClr val="tx1">
                        <a:lumMod val="65000"/>
                        <a:lumOff val="35000"/>
                      </a:schemeClr>
                    </a:solidFill>
                    <a:latin typeface="Agency FB" panose="020B0503020202020204" pitchFamily="34" charset="0"/>
                    <a:ea typeface="微软雅黑 Light" panose="020B0502040204020203" pitchFamily="34" charset="-122"/>
                  </a:endParaRPr>
                </a:p>
              </p:txBody>
            </p:sp>
          </p:grpSp>
        </p:grpSp>
      </p:grpSp>
      <p:sp>
        <p:nvSpPr>
          <p:cNvPr id="53" name="오른쪽 중괄호 4"/>
          <p:cNvSpPr/>
          <p:nvPr/>
        </p:nvSpPr>
        <p:spPr>
          <a:xfrm rot="16200000">
            <a:off x="5722950" y="-1860583"/>
            <a:ext cx="483468" cy="8103096"/>
          </a:xfrm>
          <a:prstGeom prst="rightBrace">
            <a:avLst>
              <a:gd name="adj1" fmla="val 51166"/>
              <a:gd name="adj2" fmla="val 50000"/>
            </a:avLst>
          </a:prstGeom>
          <a:noFill/>
          <a:ln w="6350" cap="flat" cmpd="sng" algn="ctr">
            <a:solidFill>
              <a:sysClr val="windowText" lastClr="000000">
                <a:lumMod val="75000"/>
                <a:lumOff val="25000"/>
              </a:sysClr>
            </a:solidFill>
            <a:prstDash val="solid"/>
            <a:miter lim="800000"/>
          </a:ln>
          <a:effectLst/>
        </p:spPr>
        <p:txBody>
          <a:bodyPr rtlCol="0" anchor="ctr"/>
          <a:lstStyle/>
          <a:p>
            <a:pPr algn="ctr">
              <a:defRPr/>
            </a:pPr>
            <a:endParaRPr lang="ko-KR" altLang="en-US" kern="0" dirty="0">
              <a:solidFill>
                <a:prstClr val="black"/>
              </a:solidFill>
              <a:cs typeface="+mn-ea"/>
              <a:sym typeface="+mn-lt"/>
            </a:endParaRPr>
          </a:p>
        </p:txBody>
      </p:sp>
      <p:sp>
        <p:nvSpPr>
          <p:cNvPr id="54" name="Rectangle 3"/>
          <p:cNvSpPr txBox="1">
            <a:spLocks noChangeArrowheads="1"/>
          </p:cNvSpPr>
          <p:nvPr/>
        </p:nvSpPr>
        <p:spPr bwMode="auto">
          <a:xfrm>
            <a:off x="2381491" y="1150954"/>
            <a:ext cx="7128080" cy="184666"/>
          </a:xfrm>
          <a:prstGeom prst="rect">
            <a:avLst/>
          </a:prstGeom>
        </p:spPr>
        <p:txBody>
          <a:bodyPr wrap="square" lIns="0" tIns="0" rIns="0" bIns="0" anchor="t" anchorCtr="0">
            <a:spAutoFit/>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lgn="ctr">
              <a:defRPr/>
            </a:pPr>
            <a:r>
              <a:rPr sz="1200" err="1">
                <a:solidFill>
                  <a:prstClr val="black"/>
                </a:solidFill>
                <a:latin typeface="Agency FB" panose="020B0503020202020204" pitchFamily="34" charset="0"/>
                <a:ea typeface="맑은 고딕" panose="020B0503020000020004" pitchFamily="34" charset="-127"/>
                <a:cs typeface="+mn-ea"/>
                <a:sym typeface="+mn-lt"/>
              </a:rPr>
              <a:t>Powerpoint</a:t>
            </a:r>
            <a:r>
              <a:rPr sz="1200">
                <a:solidFill>
                  <a:prstClr val="black"/>
                </a:solidFill>
                <a:latin typeface="Agency FB" panose="020B0503020202020204" pitchFamily="34" charset="0"/>
                <a:ea typeface="맑은 고딕" panose="020B0503020000020004" pitchFamily="34" charset="-127"/>
                <a:cs typeface="+mn-ea"/>
                <a:sym typeface="+mn-lt"/>
              </a:rPr>
              <a:t> offers word processing, outlining, drawing, graphing, and presentation management tools- all designed to be easy to use and learn</a:t>
            </a:r>
          </a:p>
        </p:txBody>
      </p:sp>
      <p:sp>
        <p:nvSpPr>
          <p:cNvPr id="55" name="speed"/>
          <p:cNvSpPr txBox="1">
            <a:spLocks noChangeArrowheads="1"/>
          </p:cNvSpPr>
          <p:nvPr/>
        </p:nvSpPr>
        <p:spPr bwMode="auto">
          <a:xfrm>
            <a:off x="4042087" y="826355"/>
            <a:ext cx="3863027" cy="307777"/>
          </a:xfrm>
          <a:prstGeom prst="rect">
            <a:avLst/>
          </a:prstGeom>
          <a:noFill/>
          <a:scene3d>
            <a:camera prst="orthographicFront">
              <a:rot lat="0" lon="0" rev="0"/>
            </a:camera>
            <a:lightRig rig="threePt" dir="t"/>
          </a:scene3d>
          <a:sp3d prstMaterial="matte">
            <a:bevelT w="1270" h="1270"/>
          </a:sp3d>
        </p:spPr>
        <p:txBody>
          <a:bodyPr wrap="square" lIns="0" tIns="0" rIns="0" bIns="0" anchor="t" anchorCtr="0">
            <a:spAutoFit/>
            <a:sp3d/>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gn="ctr" latinLnBrk="0"/>
            <a:r>
              <a:rPr lang="zh-CN" altLang="en-US" sz="2000" b="1" dirty="0" smtClean="0">
                <a:solidFill>
                  <a:srgbClr val="436982"/>
                </a:solidFill>
                <a:latin typeface="Agency FB" panose="020B0503020202020204" pitchFamily="34" charset="0"/>
                <a:ea typeface="맑은 고딕" panose="020B0503020000020004" pitchFamily="34" charset="-127"/>
                <a:cs typeface="+mn-ea"/>
                <a:sym typeface="+mn-lt"/>
              </a:rPr>
              <a:t>未来市场规划</a:t>
            </a:r>
            <a:endParaRPr lang="en-US" altLang="ko-KR" sz="2000" b="1" dirty="0">
              <a:solidFill>
                <a:srgbClr val="436982"/>
              </a:solidFill>
              <a:latin typeface="Agency FB" panose="020B0503020202020204" pitchFamily="34" charset="0"/>
              <a:ea typeface="맑은 고딕" panose="020B0503020000020004" pitchFamily="34" charset="-127"/>
              <a:cs typeface="+mn-ea"/>
              <a:sym typeface="+mn-lt"/>
            </a:endParaRPr>
          </a:p>
        </p:txBody>
      </p:sp>
    </p:spTree>
    <p:extLst>
      <p:ext uri="{BB962C8B-B14F-4D97-AF65-F5344CB8AC3E}">
        <p14:creationId xmlns:p14="http://schemas.microsoft.com/office/powerpoint/2010/main" val="553891624"/>
      </p:ext>
    </p:extLst>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up)">
                                      <p:cBhvr>
                                        <p:cTn id="7" dur="500"/>
                                        <p:tgtEl>
                                          <p:spTgt spid="5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wipe(up)">
                                      <p:cBhvr>
                                        <p:cTn id="11" dur="500"/>
                                        <p:tgtEl>
                                          <p:spTgt spid="54"/>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53"/>
                                        </p:tgtEl>
                                        <p:attrNameLst>
                                          <p:attrName>style.visibility</p:attrName>
                                        </p:attrNameLst>
                                      </p:cBhvr>
                                      <p:to>
                                        <p:strVal val="visible"/>
                                      </p:to>
                                    </p:set>
                                    <p:anim calcmode="lin" valueType="num">
                                      <p:cBhvr additive="base">
                                        <p:cTn id="15" dur="500"/>
                                        <p:tgtEl>
                                          <p:spTgt spid="53"/>
                                        </p:tgtEl>
                                        <p:attrNameLst>
                                          <p:attrName>ppt_y</p:attrName>
                                        </p:attrNameLst>
                                      </p:cBhvr>
                                      <p:tavLst>
                                        <p:tav tm="0">
                                          <p:val>
                                            <p:strVal val="#ppt_y+#ppt_h*1.125000"/>
                                          </p:val>
                                        </p:tav>
                                        <p:tav tm="100000">
                                          <p:val>
                                            <p:strVal val="#ppt_y"/>
                                          </p:val>
                                        </p:tav>
                                      </p:tavLst>
                                    </p:anim>
                                    <p:animEffect transition="in" filter="wipe(up)">
                                      <p:cBhvr>
                                        <p:cTn id="16" dur="500"/>
                                        <p:tgtEl>
                                          <p:spTgt spid="53"/>
                                        </p:tgtEl>
                                      </p:cBhvr>
                                    </p:animEffect>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p:cTn id="20" dur="500" fill="hold"/>
                                        <p:tgtEl>
                                          <p:spTgt spid="5"/>
                                        </p:tgtEl>
                                        <p:attrNameLst>
                                          <p:attrName>ppt_w</p:attrName>
                                        </p:attrNameLst>
                                      </p:cBhvr>
                                      <p:tavLst>
                                        <p:tav tm="0">
                                          <p:val>
                                            <p:fltVal val="0"/>
                                          </p:val>
                                        </p:tav>
                                        <p:tav tm="100000">
                                          <p:val>
                                            <p:strVal val="#ppt_w"/>
                                          </p:val>
                                        </p:tav>
                                      </p:tavLst>
                                    </p:anim>
                                    <p:anim calcmode="lin" valueType="num">
                                      <p:cBhvr>
                                        <p:cTn id="21" dur="500" fill="hold"/>
                                        <p:tgtEl>
                                          <p:spTgt spid="5"/>
                                        </p:tgtEl>
                                        <p:attrNameLst>
                                          <p:attrName>ppt_h</p:attrName>
                                        </p:attrNameLst>
                                      </p:cBhvr>
                                      <p:tavLst>
                                        <p:tav tm="0">
                                          <p:val>
                                            <p:fltVal val="0"/>
                                          </p:val>
                                        </p:tav>
                                        <p:tav tm="100000">
                                          <p:val>
                                            <p:strVal val="#ppt_h"/>
                                          </p:val>
                                        </p:tav>
                                      </p:tavLst>
                                    </p:anim>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p:bldP spid="5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55">
            <a:extLst>
              <a:ext uri="{FF2B5EF4-FFF2-40B4-BE49-F238E27FC236}">
                <a16:creationId xmlns="" xmlns:a16="http://schemas.microsoft.com/office/drawing/2014/main" id="{6F4D2B54-BCDA-4AC9-AE6C-5D88AC019CCA}"/>
              </a:ext>
            </a:extLst>
          </p:cNvPr>
          <p:cNvGrpSpPr/>
          <p:nvPr/>
        </p:nvGrpSpPr>
        <p:grpSpPr>
          <a:xfrm rot="6604501">
            <a:off x="8773714" y="5143094"/>
            <a:ext cx="4623511" cy="3341293"/>
            <a:chOff x="569602" y="-921225"/>
            <a:chExt cx="11136187" cy="8047838"/>
          </a:xfrm>
        </p:grpSpPr>
        <p:sp>
          <p:nvSpPr>
            <p:cNvPr id="57" name="椭圆 56">
              <a:extLst>
                <a:ext uri="{FF2B5EF4-FFF2-40B4-BE49-F238E27FC236}">
                  <a16:creationId xmlns="" xmlns:a16="http://schemas.microsoft.com/office/drawing/2014/main" id="{CA727A5F-2831-4B23-AE7A-67EAE8C9C05F}"/>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 xmlns:a16="http://schemas.microsoft.com/office/drawing/2014/main" id="{1D061B38-7354-4D5E-B177-74AC73F5C657}"/>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 xmlns:a16="http://schemas.microsoft.com/office/drawing/2014/main" id="{4F630856-EAF0-46FC-99EA-1999653C5459}"/>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 xmlns:a16="http://schemas.microsoft.com/office/drawing/2014/main" id="{A3EA69EB-35D8-403F-BF65-95A30B581279}"/>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 xmlns:a16="http://schemas.microsoft.com/office/drawing/2014/main" id="{C612F250-9781-4317-8867-5C3156D7D059}"/>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 xmlns:a16="http://schemas.microsoft.com/office/drawing/2014/main" id="{311BD18B-D224-44EC-85BC-DACCE2F71630}"/>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 xmlns:a16="http://schemas.microsoft.com/office/drawing/2014/main" id="{A7B03FF5-689A-4B0B-879C-7D1A6D5EA195}"/>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 xmlns:a16="http://schemas.microsoft.com/office/drawing/2014/main" id="{3CA2E0E3-FE8A-4F59-ACDC-00A5B3BC9A25}"/>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a:extLst>
              <a:ext uri="{FF2B5EF4-FFF2-40B4-BE49-F238E27FC236}">
                <a16:creationId xmlns="" xmlns:a16="http://schemas.microsoft.com/office/drawing/2014/main" id="{1895DAB8-82FD-48FC-BC66-58D321730316}"/>
              </a:ext>
            </a:extLst>
          </p:cNvPr>
          <p:cNvGrpSpPr/>
          <p:nvPr/>
        </p:nvGrpSpPr>
        <p:grpSpPr>
          <a:xfrm rot="2837432">
            <a:off x="-1598404" y="-759951"/>
            <a:ext cx="4226169" cy="3054144"/>
            <a:chOff x="569602" y="-921225"/>
            <a:chExt cx="11136187" cy="8047838"/>
          </a:xfrm>
        </p:grpSpPr>
        <p:sp>
          <p:nvSpPr>
            <p:cNvPr id="48" name="椭圆 47">
              <a:extLst>
                <a:ext uri="{FF2B5EF4-FFF2-40B4-BE49-F238E27FC236}">
                  <a16:creationId xmlns="" xmlns:a16="http://schemas.microsoft.com/office/drawing/2014/main" id="{190FAEBF-6EA6-4545-B845-451EBDE22079}"/>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 xmlns:a16="http://schemas.microsoft.com/office/drawing/2014/main" id="{8FBBF1C9-22FA-4088-99BD-A773A9157D3A}"/>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 xmlns:a16="http://schemas.microsoft.com/office/drawing/2014/main" id="{CAF39FB7-613A-4949-BBFD-3D4CC1D3F9BE}"/>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 xmlns:a16="http://schemas.microsoft.com/office/drawing/2014/main" id="{6E1AC882-16D2-4F88-820A-942D6151BC65}"/>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 xmlns:a16="http://schemas.microsoft.com/office/drawing/2014/main" id="{24CCE4CE-BC41-48B7-8848-4F0234D1F868}"/>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 xmlns:a16="http://schemas.microsoft.com/office/drawing/2014/main" id="{0E78362E-84E0-4983-97C8-7B1B1529C605}"/>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 xmlns:a16="http://schemas.microsoft.com/office/drawing/2014/main" id="{2CB48142-3F05-41DA-B5CC-7FC35207C4D3}"/>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 xmlns:a16="http://schemas.microsoft.com/office/drawing/2014/main" id="{BA2EFB83-A992-4A6C-8247-6A4C274D6592}"/>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7" name="文本框 86"/>
          <p:cNvSpPr txBox="1"/>
          <p:nvPr/>
        </p:nvSpPr>
        <p:spPr>
          <a:xfrm>
            <a:off x="59206" y="1272169"/>
            <a:ext cx="12132794" cy="338554"/>
          </a:xfrm>
          <a:prstGeom prst="rect">
            <a:avLst/>
          </a:prstGeom>
          <a:noFill/>
        </p:spPr>
        <p:txBody>
          <a:bodyPr wrap="square" rtlCol="0">
            <a:spAutoFit/>
          </a:bodyPr>
          <a:lstStyle/>
          <a:p>
            <a:pPr algn="ctr"/>
            <a:r>
              <a:rPr lang="en-US" altLang="zh-CN" sz="1600" dirty="0">
                <a:solidFill>
                  <a:schemeClr val="bg2">
                    <a:lumMod val="25000"/>
                  </a:schemeClr>
                </a:solidFill>
                <a:latin typeface="Agency FB" panose="020B0503020202020204" pitchFamily="34" charset="0"/>
                <a:cs typeface="Arial" panose="020B0604020202020204" pitchFamily="34" charset="0"/>
              </a:rPr>
              <a:t>We are more powerful when we are clear, and we are weaker when we are confused.</a:t>
            </a:r>
            <a:endParaRPr lang="zh-CN" altLang="en-US" sz="1600" dirty="0">
              <a:solidFill>
                <a:schemeClr val="bg2">
                  <a:lumMod val="25000"/>
                </a:schemeClr>
              </a:solidFill>
              <a:latin typeface="Agency FB" panose="020B0503020202020204" pitchFamily="34" charset="0"/>
              <a:cs typeface="Arial" panose="020B0604020202020204" pitchFamily="34" charset="0"/>
            </a:endParaRPr>
          </a:p>
        </p:txBody>
      </p:sp>
      <p:sp>
        <p:nvSpPr>
          <p:cNvPr id="89" name="矩形 88"/>
          <p:cNvSpPr/>
          <p:nvPr/>
        </p:nvSpPr>
        <p:spPr>
          <a:xfrm>
            <a:off x="1539432" y="1531592"/>
            <a:ext cx="9172342" cy="584775"/>
          </a:xfrm>
          <a:prstGeom prst="rect">
            <a:avLst/>
          </a:prstGeom>
          <a:noFill/>
        </p:spPr>
        <p:txBody>
          <a:bodyPr wrap="square" rtlCol="0">
            <a:spAutoFit/>
          </a:bodyPr>
          <a:lstStyle/>
          <a:p>
            <a:pPr algn="ctr"/>
            <a:r>
              <a:rPr lang="en-US" altLang="zh-CN" sz="1600" dirty="0">
                <a:solidFill>
                  <a:schemeClr val="bg2">
                    <a:lumMod val="25000"/>
                  </a:schemeClr>
                </a:solidFill>
                <a:latin typeface="Agency FB" panose="020B0503020202020204" pitchFamily="34" charset="0"/>
                <a:cs typeface="Arial" panose="020B0604020202020204" pitchFamily="34" charset="0"/>
              </a:rPr>
              <a:t>Clarity Leads to Power. When we're clear, we're more effective. Our clarity reduces our mistakes and enables us to enlist the help of others. </a:t>
            </a:r>
          </a:p>
        </p:txBody>
      </p:sp>
      <p:sp>
        <p:nvSpPr>
          <p:cNvPr id="107" name="矩形 106"/>
          <p:cNvSpPr/>
          <p:nvPr/>
        </p:nvSpPr>
        <p:spPr>
          <a:xfrm>
            <a:off x="5335965" y="2364889"/>
            <a:ext cx="1579278" cy="369332"/>
          </a:xfrm>
          <a:prstGeom prst="rect">
            <a:avLst/>
          </a:prstGeom>
        </p:spPr>
        <p:txBody>
          <a:bodyPr wrap="none">
            <a:spAutoFit/>
          </a:bodyPr>
          <a:lstStyle/>
          <a:p>
            <a:pPr algn="ctr"/>
            <a:r>
              <a:rPr lang="zh-CN" altLang="en-US" b="1" dirty="0" smtClean="0">
                <a:solidFill>
                  <a:srgbClr val="404040"/>
                </a:solidFill>
                <a:latin typeface="Agency FB" panose="020B0503020202020204" pitchFamily="34" charset="0"/>
                <a:cs typeface="Arial" panose="020B0604020202020204" pitchFamily="34" charset="0"/>
              </a:rPr>
              <a:t>未来产品设计</a:t>
            </a:r>
            <a:endParaRPr lang="zh-CN" altLang="en-US" b="1" dirty="0">
              <a:solidFill>
                <a:srgbClr val="404040"/>
              </a:solidFill>
              <a:latin typeface="Agency FB" panose="020B0503020202020204" pitchFamily="34" charset="0"/>
              <a:cs typeface="Arial" panose="020B0604020202020204" pitchFamily="34" charset="0"/>
            </a:endParaRPr>
          </a:p>
        </p:txBody>
      </p:sp>
      <p:grpSp>
        <p:nvGrpSpPr>
          <p:cNvPr id="108" name="组合 107"/>
          <p:cNvGrpSpPr/>
          <p:nvPr/>
        </p:nvGrpSpPr>
        <p:grpSpPr>
          <a:xfrm>
            <a:off x="5934891" y="2786564"/>
            <a:ext cx="381424" cy="110168"/>
            <a:chOff x="5905288" y="3385219"/>
            <a:chExt cx="381424" cy="110168"/>
          </a:xfrm>
        </p:grpSpPr>
        <p:sp>
          <p:nvSpPr>
            <p:cNvPr id="109" name="椭圆 108"/>
            <p:cNvSpPr/>
            <p:nvPr/>
          </p:nvSpPr>
          <p:spPr>
            <a:xfrm>
              <a:off x="5905288" y="3385219"/>
              <a:ext cx="110168" cy="110168"/>
            </a:xfrm>
            <a:prstGeom prst="ellipse">
              <a:avLst/>
            </a:prstGeom>
            <a:solidFill>
              <a:srgbClr val="2EB0A2">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a:off x="6040916" y="3385219"/>
              <a:ext cx="110168" cy="110168"/>
            </a:xfrm>
            <a:prstGeom prst="ellipse">
              <a:avLst/>
            </a:prstGeom>
            <a:solidFill>
              <a:srgbClr val="2EB0A2">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a:off x="6176544" y="3385219"/>
              <a:ext cx="110168" cy="110168"/>
            </a:xfrm>
            <a:prstGeom prst="ellipse">
              <a:avLst/>
            </a:prstGeom>
            <a:solidFill>
              <a:srgbClr val="2EB0A2">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2" name="组合 111"/>
          <p:cNvGrpSpPr/>
          <p:nvPr/>
        </p:nvGrpSpPr>
        <p:grpSpPr>
          <a:xfrm>
            <a:off x="1048594" y="3249773"/>
            <a:ext cx="2335290" cy="2313831"/>
            <a:chOff x="772501" y="3721210"/>
            <a:chExt cx="2335290" cy="2313831"/>
          </a:xfrm>
        </p:grpSpPr>
        <p:sp>
          <p:nvSpPr>
            <p:cNvPr id="113" name="矩形 112"/>
            <p:cNvSpPr/>
            <p:nvPr/>
          </p:nvSpPr>
          <p:spPr>
            <a:xfrm>
              <a:off x="772501" y="3721210"/>
              <a:ext cx="2335290" cy="1363554"/>
            </a:xfrm>
            <a:prstGeom prst="rect">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4" name="矩形 113"/>
            <p:cNvSpPr/>
            <p:nvPr/>
          </p:nvSpPr>
          <p:spPr>
            <a:xfrm>
              <a:off x="772501" y="5077199"/>
              <a:ext cx="2335290" cy="957842"/>
            </a:xfrm>
            <a:prstGeom prst="rect">
              <a:avLst/>
            </a:prstGeom>
            <a:solidFill>
              <a:srgbClr val="E4E4E4">
                <a:alpha val="45000"/>
              </a:srgb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Freeform 132"/>
            <p:cNvSpPr>
              <a:spLocks noEditPoints="1"/>
            </p:cNvSpPr>
            <p:nvPr/>
          </p:nvSpPr>
          <p:spPr bwMode="auto">
            <a:xfrm>
              <a:off x="1679736" y="4219279"/>
              <a:ext cx="441310" cy="400036"/>
            </a:xfrm>
            <a:custGeom>
              <a:avLst/>
              <a:gdLst>
                <a:gd name="T0" fmla="*/ 4 w 66"/>
                <a:gd name="T1" fmla="*/ 17 h 60"/>
                <a:gd name="T2" fmla="*/ 28 w 66"/>
                <a:gd name="T3" fmla="*/ 15 h 60"/>
                <a:gd name="T4" fmla="*/ 32 w 66"/>
                <a:gd name="T5" fmla="*/ 3 h 60"/>
                <a:gd name="T6" fmla="*/ 63 w 66"/>
                <a:gd name="T7" fmla="*/ 3 h 60"/>
                <a:gd name="T8" fmla="*/ 51 w 66"/>
                <a:gd name="T9" fmla="*/ 60 h 60"/>
                <a:gd name="T10" fmla="*/ 38 w 66"/>
                <a:gd name="T11" fmla="*/ 8 h 60"/>
                <a:gd name="T12" fmla="*/ 28 w 66"/>
                <a:gd name="T13" fmla="*/ 60 h 60"/>
                <a:gd name="T14" fmla="*/ 20 w 66"/>
                <a:gd name="T15" fmla="*/ 20 h 60"/>
                <a:gd name="T16" fmla="*/ 6 w 66"/>
                <a:gd name="T17" fmla="*/ 60 h 60"/>
                <a:gd name="T18" fmla="*/ 44 w 66"/>
                <a:gd name="T19" fmla="*/ 20 h 60"/>
                <a:gd name="T20" fmla="*/ 45 w 66"/>
                <a:gd name="T21" fmla="*/ 16 h 60"/>
                <a:gd name="T22" fmla="*/ 45 w 66"/>
                <a:gd name="T23" fmla="*/ 13 h 60"/>
                <a:gd name="T24" fmla="*/ 44 w 66"/>
                <a:gd name="T25" fmla="*/ 9 h 60"/>
                <a:gd name="T26" fmla="*/ 46 w 66"/>
                <a:gd name="T27" fmla="*/ 27 h 60"/>
                <a:gd name="T28" fmla="*/ 44 w 66"/>
                <a:gd name="T29" fmla="*/ 30 h 60"/>
                <a:gd name="T30" fmla="*/ 46 w 66"/>
                <a:gd name="T31" fmla="*/ 30 h 60"/>
                <a:gd name="T32" fmla="*/ 44 w 66"/>
                <a:gd name="T33" fmla="*/ 41 h 60"/>
                <a:gd name="T34" fmla="*/ 45 w 66"/>
                <a:gd name="T35" fmla="*/ 37 h 60"/>
                <a:gd name="T36" fmla="*/ 41 w 66"/>
                <a:gd name="T37" fmla="*/ 21 h 60"/>
                <a:gd name="T38" fmla="*/ 39 w 66"/>
                <a:gd name="T39" fmla="*/ 17 h 60"/>
                <a:gd name="T40" fmla="*/ 42 w 66"/>
                <a:gd name="T41" fmla="*/ 13 h 60"/>
                <a:gd name="T42" fmla="*/ 39 w 66"/>
                <a:gd name="T43" fmla="*/ 24 h 60"/>
                <a:gd name="T44" fmla="*/ 42 w 66"/>
                <a:gd name="T45" fmla="*/ 23 h 60"/>
                <a:gd name="T46" fmla="*/ 39 w 66"/>
                <a:gd name="T47" fmla="*/ 35 h 60"/>
                <a:gd name="T48" fmla="*/ 41 w 66"/>
                <a:gd name="T49" fmla="*/ 31 h 60"/>
                <a:gd name="T50" fmla="*/ 41 w 66"/>
                <a:gd name="T51" fmla="*/ 41 h 60"/>
                <a:gd name="T52" fmla="*/ 39 w 66"/>
                <a:gd name="T53" fmla="*/ 38 h 60"/>
                <a:gd name="T54" fmla="*/ 46 w 66"/>
                <a:gd name="T55" fmla="*/ 48 h 60"/>
                <a:gd name="T56" fmla="*/ 39 w 66"/>
                <a:gd name="T57" fmla="*/ 45 h 60"/>
                <a:gd name="T58" fmla="*/ 42 w 66"/>
                <a:gd name="T59" fmla="*/ 44 h 60"/>
                <a:gd name="T60" fmla="*/ 11 w 66"/>
                <a:gd name="T61" fmla="*/ 34 h 60"/>
                <a:gd name="T62" fmla="*/ 12 w 66"/>
                <a:gd name="T63" fmla="*/ 30 h 60"/>
                <a:gd name="T64" fmla="*/ 17 w 66"/>
                <a:gd name="T65" fmla="*/ 33 h 60"/>
                <a:gd name="T66" fmla="*/ 15 w 66"/>
                <a:gd name="T67" fmla="*/ 30 h 60"/>
                <a:gd name="T68" fmla="*/ 18 w 66"/>
                <a:gd name="T69" fmla="*/ 26 h 60"/>
                <a:gd name="T70" fmla="*/ 15 w 66"/>
                <a:gd name="T71" fmla="*/ 37 h 60"/>
                <a:gd name="T72" fmla="*/ 18 w 66"/>
                <a:gd name="T73" fmla="*/ 36 h 60"/>
                <a:gd name="T74" fmla="*/ 15 w 66"/>
                <a:gd name="T75" fmla="*/ 48 h 60"/>
                <a:gd name="T76" fmla="*/ 17 w 66"/>
                <a:gd name="T77" fmla="*/ 44 h 60"/>
                <a:gd name="T78" fmla="*/ 17 w 66"/>
                <a:gd name="T79" fmla="*/ 55 h 60"/>
                <a:gd name="T80" fmla="*/ 15 w 66"/>
                <a:gd name="T81" fmla="*/ 51 h 60"/>
                <a:gd name="T82" fmla="*/ 13 w 66"/>
                <a:gd name="T83" fmla="*/ 27 h 60"/>
                <a:gd name="T84" fmla="*/ 11 w 66"/>
                <a:gd name="T85" fmla="*/ 37 h 60"/>
                <a:gd name="T86" fmla="*/ 13 w 66"/>
                <a:gd name="T87" fmla="*/ 37 h 60"/>
                <a:gd name="T88" fmla="*/ 11 w 66"/>
                <a:gd name="T89" fmla="*/ 48 h 60"/>
                <a:gd name="T90" fmla="*/ 12 w 66"/>
                <a:gd name="T91" fmla="*/ 44 h 60"/>
                <a:gd name="T92" fmla="*/ 12 w 66"/>
                <a:gd name="T93" fmla="*/ 55 h 60"/>
                <a:gd name="T94" fmla="*/ 11 w 66"/>
                <a:gd name="T95"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 h="60">
                  <a:moveTo>
                    <a:pt x="0" y="55"/>
                  </a:moveTo>
                  <a:cubicBezTo>
                    <a:pt x="4" y="55"/>
                    <a:pt x="4" y="55"/>
                    <a:pt x="4" y="55"/>
                  </a:cubicBezTo>
                  <a:cubicBezTo>
                    <a:pt x="4" y="19"/>
                    <a:pt x="4" y="19"/>
                    <a:pt x="4" y="19"/>
                  </a:cubicBezTo>
                  <a:cubicBezTo>
                    <a:pt x="4" y="17"/>
                    <a:pt x="4" y="17"/>
                    <a:pt x="4" y="17"/>
                  </a:cubicBezTo>
                  <a:cubicBezTo>
                    <a:pt x="6" y="16"/>
                    <a:pt x="6" y="16"/>
                    <a:pt x="6" y="16"/>
                  </a:cubicBezTo>
                  <a:cubicBezTo>
                    <a:pt x="22" y="14"/>
                    <a:pt x="22" y="14"/>
                    <a:pt x="22" y="14"/>
                  </a:cubicBezTo>
                  <a:cubicBezTo>
                    <a:pt x="25" y="14"/>
                    <a:pt x="25" y="14"/>
                    <a:pt x="25" y="14"/>
                  </a:cubicBezTo>
                  <a:cubicBezTo>
                    <a:pt x="28" y="15"/>
                    <a:pt x="28" y="15"/>
                    <a:pt x="28" y="15"/>
                  </a:cubicBezTo>
                  <a:cubicBezTo>
                    <a:pt x="31" y="37"/>
                    <a:pt x="31" y="37"/>
                    <a:pt x="31" y="37"/>
                  </a:cubicBezTo>
                  <a:cubicBezTo>
                    <a:pt x="32" y="38"/>
                    <a:pt x="32" y="38"/>
                    <a:pt x="32" y="38"/>
                  </a:cubicBezTo>
                  <a:cubicBezTo>
                    <a:pt x="32" y="5"/>
                    <a:pt x="32" y="5"/>
                    <a:pt x="32" y="5"/>
                  </a:cubicBezTo>
                  <a:cubicBezTo>
                    <a:pt x="32" y="3"/>
                    <a:pt x="32" y="3"/>
                    <a:pt x="32" y="3"/>
                  </a:cubicBezTo>
                  <a:cubicBezTo>
                    <a:pt x="35" y="3"/>
                    <a:pt x="35" y="3"/>
                    <a:pt x="35" y="3"/>
                  </a:cubicBezTo>
                  <a:cubicBezTo>
                    <a:pt x="51" y="0"/>
                    <a:pt x="51" y="0"/>
                    <a:pt x="51" y="0"/>
                  </a:cubicBezTo>
                  <a:cubicBezTo>
                    <a:pt x="54" y="0"/>
                    <a:pt x="54" y="0"/>
                    <a:pt x="54" y="0"/>
                  </a:cubicBezTo>
                  <a:cubicBezTo>
                    <a:pt x="63" y="3"/>
                    <a:pt x="63" y="3"/>
                    <a:pt x="63" y="3"/>
                  </a:cubicBezTo>
                  <a:cubicBezTo>
                    <a:pt x="63" y="55"/>
                    <a:pt x="63" y="55"/>
                    <a:pt x="63" y="55"/>
                  </a:cubicBezTo>
                  <a:cubicBezTo>
                    <a:pt x="66" y="55"/>
                    <a:pt x="66" y="55"/>
                    <a:pt x="66" y="55"/>
                  </a:cubicBezTo>
                  <a:cubicBezTo>
                    <a:pt x="66" y="60"/>
                    <a:pt x="66" y="60"/>
                    <a:pt x="66" y="60"/>
                  </a:cubicBezTo>
                  <a:cubicBezTo>
                    <a:pt x="51" y="60"/>
                    <a:pt x="51" y="60"/>
                    <a:pt x="51" y="60"/>
                  </a:cubicBezTo>
                  <a:cubicBezTo>
                    <a:pt x="49" y="60"/>
                    <a:pt x="49" y="60"/>
                    <a:pt x="49" y="60"/>
                  </a:cubicBezTo>
                  <a:cubicBezTo>
                    <a:pt x="49" y="57"/>
                    <a:pt x="49" y="57"/>
                    <a:pt x="49" y="57"/>
                  </a:cubicBezTo>
                  <a:cubicBezTo>
                    <a:pt x="49" y="6"/>
                    <a:pt x="49" y="6"/>
                    <a:pt x="49" y="6"/>
                  </a:cubicBezTo>
                  <a:cubicBezTo>
                    <a:pt x="38" y="8"/>
                    <a:pt x="38" y="8"/>
                    <a:pt x="38" y="8"/>
                  </a:cubicBezTo>
                  <a:cubicBezTo>
                    <a:pt x="38" y="57"/>
                    <a:pt x="38" y="57"/>
                    <a:pt x="38" y="57"/>
                  </a:cubicBezTo>
                  <a:cubicBezTo>
                    <a:pt x="38" y="60"/>
                    <a:pt x="38" y="60"/>
                    <a:pt x="38" y="60"/>
                  </a:cubicBezTo>
                  <a:cubicBezTo>
                    <a:pt x="37" y="60"/>
                    <a:pt x="37" y="60"/>
                    <a:pt x="37" y="60"/>
                  </a:cubicBezTo>
                  <a:cubicBezTo>
                    <a:pt x="28" y="60"/>
                    <a:pt x="28" y="60"/>
                    <a:pt x="28" y="60"/>
                  </a:cubicBezTo>
                  <a:cubicBezTo>
                    <a:pt x="23" y="60"/>
                    <a:pt x="23" y="60"/>
                    <a:pt x="23" y="60"/>
                  </a:cubicBezTo>
                  <a:cubicBezTo>
                    <a:pt x="20" y="60"/>
                    <a:pt x="20" y="60"/>
                    <a:pt x="20" y="60"/>
                  </a:cubicBezTo>
                  <a:cubicBezTo>
                    <a:pt x="20" y="57"/>
                    <a:pt x="20" y="57"/>
                    <a:pt x="20" y="57"/>
                  </a:cubicBezTo>
                  <a:cubicBezTo>
                    <a:pt x="20" y="20"/>
                    <a:pt x="20" y="20"/>
                    <a:pt x="20" y="20"/>
                  </a:cubicBezTo>
                  <a:cubicBezTo>
                    <a:pt x="9" y="21"/>
                    <a:pt x="9" y="21"/>
                    <a:pt x="9" y="21"/>
                  </a:cubicBezTo>
                  <a:cubicBezTo>
                    <a:pt x="9" y="57"/>
                    <a:pt x="9" y="57"/>
                    <a:pt x="9" y="57"/>
                  </a:cubicBezTo>
                  <a:cubicBezTo>
                    <a:pt x="9" y="60"/>
                    <a:pt x="9" y="60"/>
                    <a:pt x="9" y="60"/>
                  </a:cubicBezTo>
                  <a:cubicBezTo>
                    <a:pt x="6" y="60"/>
                    <a:pt x="6" y="60"/>
                    <a:pt x="6" y="60"/>
                  </a:cubicBezTo>
                  <a:cubicBezTo>
                    <a:pt x="0" y="60"/>
                    <a:pt x="0" y="60"/>
                    <a:pt x="0" y="60"/>
                  </a:cubicBezTo>
                  <a:cubicBezTo>
                    <a:pt x="0" y="55"/>
                    <a:pt x="0" y="55"/>
                    <a:pt x="0" y="55"/>
                  </a:cubicBezTo>
                  <a:close/>
                  <a:moveTo>
                    <a:pt x="44" y="16"/>
                  </a:moveTo>
                  <a:cubicBezTo>
                    <a:pt x="44" y="18"/>
                    <a:pt x="44" y="19"/>
                    <a:pt x="44" y="20"/>
                  </a:cubicBezTo>
                  <a:cubicBezTo>
                    <a:pt x="44" y="20"/>
                    <a:pt x="45" y="20"/>
                    <a:pt x="45" y="20"/>
                  </a:cubicBezTo>
                  <a:cubicBezTo>
                    <a:pt x="46" y="20"/>
                    <a:pt x="46" y="20"/>
                    <a:pt x="46" y="20"/>
                  </a:cubicBezTo>
                  <a:cubicBezTo>
                    <a:pt x="46" y="19"/>
                    <a:pt x="46" y="17"/>
                    <a:pt x="46" y="16"/>
                  </a:cubicBezTo>
                  <a:cubicBezTo>
                    <a:pt x="46" y="16"/>
                    <a:pt x="46" y="16"/>
                    <a:pt x="45" y="16"/>
                  </a:cubicBezTo>
                  <a:cubicBezTo>
                    <a:pt x="45" y="16"/>
                    <a:pt x="44" y="16"/>
                    <a:pt x="44" y="16"/>
                  </a:cubicBezTo>
                  <a:close/>
                  <a:moveTo>
                    <a:pt x="44" y="9"/>
                  </a:moveTo>
                  <a:cubicBezTo>
                    <a:pt x="44" y="11"/>
                    <a:pt x="44" y="12"/>
                    <a:pt x="44" y="13"/>
                  </a:cubicBezTo>
                  <a:cubicBezTo>
                    <a:pt x="44" y="13"/>
                    <a:pt x="45" y="13"/>
                    <a:pt x="45" y="13"/>
                  </a:cubicBezTo>
                  <a:cubicBezTo>
                    <a:pt x="46" y="13"/>
                    <a:pt x="46" y="13"/>
                    <a:pt x="46" y="13"/>
                  </a:cubicBezTo>
                  <a:cubicBezTo>
                    <a:pt x="46" y="12"/>
                    <a:pt x="46" y="10"/>
                    <a:pt x="46" y="9"/>
                  </a:cubicBezTo>
                  <a:cubicBezTo>
                    <a:pt x="46" y="9"/>
                    <a:pt x="46" y="9"/>
                    <a:pt x="45" y="9"/>
                  </a:cubicBezTo>
                  <a:cubicBezTo>
                    <a:pt x="45" y="9"/>
                    <a:pt x="44" y="9"/>
                    <a:pt x="44" y="9"/>
                  </a:cubicBezTo>
                  <a:close/>
                  <a:moveTo>
                    <a:pt x="44" y="23"/>
                  </a:moveTo>
                  <a:cubicBezTo>
                    <a:pt x="44" y="25"/>
                    <a:pt x="44" y="26"/>
                    <a:pt x="44" y="27"/>
                  </a:cubicBezTo>
                  <a:cubicBezTo>
                    <a:pt x="44" y="27"/>
                    <a:pt x="45" y="27"/>
                    <a:pt x="45" y="27"/>
                  </a:cubicBezTo>
                  <a:cubicBezTo>
                    <a:pt x="46" y="27"/>
                    <a:pt x="46" y="27"/>
                    <a:pt x="46" y="27"/>
                  </a:cubicBezTo>
                  <a:cubicBezTo>
                    <a:pt x="46" y="26"/>
                    <a:pt x="46" y="24"/>
                    <a:pt x="46" y="23"/>
                  </a:cubicBezTo>
                  <a:cubicBezTo>
                    <a:pt x="46" y="23"/>
                    <a:pt x="46" y="23"/>
                    <a:pt x="45" y="23"/>
                  </a:cubicBezTo>
                  <a:cubicBezTo>
                    <a:pt x="45" y="23"/>
                    <a:pt x="44" y="23"/>
                    <a:pt x="44" y="23"/>
                  </a:cubicBezTo>
                  <a:close/>
                  <a:moveTo>
                    <a:pt x="44" y="30"/>
                  </a:moveTo>
                  <a:cubicBezTo>
                    <a:pt x="44" y="32"/>
                    <a:pt x="44" y="33"/>
                    <a:pt x="44" y="34"/>
                  </a:cubicBezTo>
                  <a:cubicBezTo>
                    <a:pt x="44" y="34"/>
                    <a:pt x="45" y="34"/>
                    <a:pt x="45" y="34"/>
                  </a:cubicBezTo>
                  <a:cubicBezTo>
                    <a:pt x="46" y="34"/>
                    <a:pt x="46" y="34"/>
                    <a:pt x="46" y="34"/>
                  </a:cubicBezTo>
                  <a:cubicBezTo>
                    <a:pt x="46" y="33"/>
                    <a:pt x="46" y="32"/>
                    <a:pt x="46" y="30"/>
                  </a:cubicBezTo>
                  <a:cubicBezTo>
                    <a:pt x="46" y="30"/>
                    <a:pt x="46" y="30"/>
                    <a:pt x="45" y="30"/>
                  </a:cubicBezTo>
                  <a:cubicBezTo>
                    <a:pt x="45" y="30"/>
                    <a:pt x="44" y="30"/>
                    <a:pt x="44" y="30"/>
                  </a:cubicBezTo>
                  <a:close/>
                  <a:moveTo>
                    <a:pt x="44" y="37"/>
                  </a:moveTo>
                  <a:cubicBezTo>
                    <a:pt x="44" y="39"/>
                    <a:pt x="44" y="40"/>
                    <a:pt x="44" y="41"/>
                  </a:cubicBezTo>
                  <a:cubicBezTo>
                    <a:pt x="44" y="41"/>
                    <a:pt x="45" y="41"/>
                    <a:pt x="45" y="41"/>
                  </a:cubicBezTo>
                  <a:cubicBezTo>
                    <a:pt x="46" y="41"/>
                    <a:pt x="46" y="41"/>
                    <a:pt x="46" y="41"/>
                  </a:cubicBezTo>
                  <a:cubicBezTo>
                    <a:pt x="46" y="40"/>
                    <a:pt x="46" y="39"/>
                    <a:pt x="46" y="37"/>
                  </a:cubicBezTo>
                  <a:cubicBezTo>
                    <a:pt x="46" y="37"/>
                    <a:pt x="46" y="37"/>
                    <a:pt x="45" y="37"/>
                  </a:cubicBezTo>
                  <a:cubicBezTo>
                    <a:pt x="45" y="37"/>
                    <a:pt x="44" y="37"/>
                    <a:pt x="44" y="37"/>
                  </a:cubicBezTo>
                  <a:close/>
                  <a:moveTo>
                    <a:pt x="39" y="17"/>
                  </a:moveTo>
                  <a:cubicBezTo>
                    <a:pt x="39" y="18"/>
                    <a:pt x="39" y="19"/>
                    <a:pt x="39" y="21"/>
                  </a:cubicBezTo>
                  <a:cubicBezTo>
                    <a:pt x="40" y="21"/>
                    <a:pt x="40" y="21"/>
                    <a:pt x="41" y="21"/>
                  </a:cubicBezTo>
                  <a:cubicBezTo>
                    <a:pt x="41" y="21"/>
                    <a:pt x="41" y="21"/>
                    <a:pt x="42" y="20"/>
                  </a:cubicBezTo>
                  <a:cubicBezTo>
                    <a:pt x="42" y="19"/>
                    <a:pt x="42" y="18"/>
                    <a:pt x="42" y="17"/>
                  </a:cubicBezTo>
                  <a:cubicBezTo>
                    <a:pt x="41" y="17"/>
                    <a:pt x="41" y="17"/>
                    <a:pt x="41" y="17"/>
                  </a:cubicBezTo>
                  <a:cubicBezTo>
                    <a:pt x="40" y="17"/>
                    <a:pt x="40" y="17"/>
                    <a:pt x="39" y="17"/>
                  </a:cubicBezTo>
                  <a:close/>
                  <a:moveTo>
                    <a:pt x="39" y="10"/>
                  </a:moveTo>
                  <a:cubicBezTo>
                    <a:pt x="39" y="11"/>
                    <a:pt x="39" y="12"/>
                    <a:pt x="39" y="14"/>
                  </a:cubicBezTo>
                  <a:cubicBezTo>
                    <a:pt x="40" y="14"/>
                    <a:pt x="40" y="14"/>
                    <a:pt x="41" y="14"/>
                  </a:cubicBezTo>
                  <a:cubicBezTo>
                    <a:pt x="41" y="14"/>
                    <a:pt x="41" y="14"/>
                    <a:pt x="42" y="13"/>
                  </a:cubicBezTo>
                  <a:cubicBezTo>
                    <a:pt x="42" y="12"/>
                    <a:pt x="42" y="11"/>
                    <a:pt x="42" y="10"/>
                  </a:cubicBezTo>
                  <a:cubicBezTo>
                    <a:pt x="41" y="10"/>
                    <a:pt x="41" y="10"/>
                    <a:pt x="41" y="10"/>
                  </a:cubicBezTo>
                  <a:cubicBezTo>
                    <a:pt x="40" y="10"/>
                    <a:pt x="40" y="10"/>
                    <a:pt x="39" y="10"/>
                  </a:cubicBezTo>
                  <a:close/>
                  <a:moveTo>
                    <a:pt x="39" y="24"/>
                  </a:moveTo>
                  <a:cubicBezTo>
                    <a:pt x="39" y="25"/>
                    <a:pt x="39" y="26"/>
                    <a:pt x="39" y="28"/>
                  </a:cubicBezTo>
                  <a:cubicBezTo>
                    <a:pt x="40" y="28"/>
                    <a:pt x="40" y="28"/>
                    <a:pt x="41" y="28"/>
                  </a:cubicBezTo>
                  <a:cubicBezTo>
                    <a:pt x="41" y="27"/>
                    <a:pt x="41" y="27"/>
                    <a:pt x="42" y="27"/>
                  </a:cubicBezTo>
                  <a:cubicBezTo>
                    <a:pt x="42" y="26"/>
                    <a:pt x="42" y="25"/>
                    <a:pt x="42" y="23"/>
                  </a:cubicBezTo>
                  <a:cubicBezTo>
                    <a:pt x="41" y="24"/>
                    <a:pt x="41" y="24"/>
                    <a:pt x="41" y="24"/>
                  </a:cubicBezTo>
                  <a:cubicBezTo>
                    <a:pt x="40" y="24"/>
                    <a:pt x="40" y="24"/>
                    <a:pt x="39" y="24"/>
                  </a:cubicBezTo>
                  <a:close/>
                  <a:moveTo>
                    <a:pt x="39" y="31"/>
                  </a:moveTo>
                  <a:cubicBezTo>
                    <a:pt x="39" y="32"/>
                    <a:pt x="39" y="33"/>
                    <a:pt x="39" y="35"/>
                  </a:cubicBezTo>
                  <a:cubicBezTo>
                    <a:pt x="40" y="35"/>
                    <a:pt x="40" y="34"/>
                    <a:pt x="41" y="34"/>
                  </a:cubicBezTo>
                  <a:cubicBezTo>
                    <a:pt x="41" y="34"/>
                    <a:pt x="41" y="34"/>
                    <a:pt x="42" y="34"/>
                  </a:cubicBezTo>
                  <a:cubicBezTo>
                    <a:pt x="42" y="33"/>
                    <a:pt x="42" y="32"/>
                    <a:pt x="42" y="30"/>
                  </a:cubicBezTo>
                  <a:cubicBezTo>
                    <a:pt x="41" y="30"/>
                    <a:pt x="41" y="30"/>
                    <a:pt x="41" y="31"/>
                  </a:cubicBezTo>
                  <a:cubicBezTo>
                    <a:pt x="40" y="31"/>
                    <a:pt x="40" y="31"/>
                    <a:pt x="39" y="31"/>
                  </a:cubicBezTo>
                  <a:close/>
                  <a:moveTo>
                    <a:pt x="39" y="38"/>
                  </a:moveTo>
                  <a:cubicBezTo>
                    <a:pt x="39" y="39"/>
                    <a:pt x="39" y="40"/>
                    <a:pt x="39" y="41"/>
                  </a:cubicBezTo>
                  <a:cubicBezTo>
                    <a:pt x="40" y="41"/>
                    <a:pt x="40" y="41"/>
                    <a:pt x="41" y="41"/>
                  </a:cubicBezTo>
                  <a:cubicBezTo>
                    <a:pt x="41" y="41"/>
                    <a:pt x="41" y="41"/>
                    <a:pt x="42" y="41"/>
                  </a:cubicBezTo>
                  <a:cubicBezTo>
                    <a:pt x="42" y="40"/>
                    <a:pt x="42" y="39"/>
                    <a:pt x="42" y="37"/>
                  </a:cubicBezTo>
                  <a:cubicBezTo>
                    <a:pt x="41" y="37"/>
                    <a:pt x="41" y="37"/>
                    <a:pt x="41" y="37"/>
                  </a:cubicBezTo>
                  <a:cubicBezTo>
                    <a:pt x="40" y="37"/>
                    <a:pt x="40" y="37"/>
                    <a:pt x="39" y="38"/>
                  </a:cubicBezTo>
                  <a:close/>
                  <a:moveTo>
                    <a:pt x="44" y="44"/>
                  </a:moveTo>
                  <a:cubicBezTo>
                    <a:pt x="44" y="46"/>
                    <a:pt x="44" y="47"/>
                    <a:pt x="44" y="48"/>
                  </a:cubicBezTo>
                  <a:cubicBezTo>
                    <a:pt x="44" y="48"/>
                    <a:pt x="45" y="48"/>
                    <a:pt x="45" y="48"/>
                  </a:cubicBezTo>
                  <a:cubicBezTo>
                    <a:pt x="46" y="48"/>
                    <a:pt x="46" y="48"/>
                    <a:pt x="46" y="48"/>
                  </a:cubicBezTo>
                  <a:cubicBezTo>
                    <a:pt x="46" y="47"/>
                    <a:pt x="46" y="46"/>
                    <a:pt x="46" y="44"/>
                  </a:cubicBezTo>
                  <a:cubicBezTo>
                    <a:pt x="46" y="44"/>
                    <a:pt x="46" y="44"/>
                    <a:pt x="45" y="44"/>
                  </a:cubicBezTo>
                  <a:cubicBezTo>
                    <a:pt x="45" y="44"/>
                    <a:pt x="44" y="44"/>
                    <a:pt x="44" y="44"/>
                  </a:cubicBezTo>
                  <a:close/>
                  <a:moveTo>
                    <a:pt x="39" y="45"/>
                  </a:moveTo>
                  <a:cubicBezTo>
                    <a:pt x="39" y="46"/>
                    <a:pt x="39" y="47"/>
                    <a:pt x="39" y="48"/>
                  </a:cubicBezTo>
                  <a:cubicBezTo>
                    <a:pt x="40" y="48"/>
                    <a:pt x="40" y="48"/>
                    <a:pt x="41" y="48"/>
                  </a:cubicBezTo>
                  <a:cubicBezTo>
                    <a:pt x="41" y="48"/>
                    <a:pt x="41" y="48"/>
                    <a:pt x="42" y="48"/>
                  </a:cubicBezTo>
                  <a:cubicBezTo>
                    <a:pt x="42" y="47"/>
                    <a:pt x="42" y="46"/>
                    <a:pt x="42" y="44"/>
                  </a:cubicBezTo>
                  <a:cubicBezTo>
                    <a:pt x="41" y="44"/>
                    <a:pt x="41" y="44"/>
                    <a:pt x="41" y="44"/>
                  </a:cubicBezTo>
                  <a:cubicBezTo>
                    <a:pt x="40" y="44"/>
                    <a:pt x="40" y="44"/>
                    <a:pt x="39" y="45"/>
                  </a:cubicBezTo>
                  <a:close/>
                  <a:moveTo>
                    <a:pt x="11" y="30"/>
                  </a:moveTo>
                  <a:cubicBezTo>
                    <a:pt x="11" y="31"/>
                    <a:pt x="11" y="33"/>
                    <a:pt x="11" y="34"/>
                  </a:cubicBezTo>
                  <a:cubicBezTo>
                    <a:pt x="11" y="34"/>
                    <a:pt x="12" y="34"/>
                    <a:pt x="12" y="34"/>
                  </a:cubicBezTo>
                  <a:cubicBezTo>
                    <a:pt x="12" y="34"/>
                    <a:pt x="13" y="34"/>
                    <a:pt x="13" y="34"/>
                  </a:cubicBezTo>
                  <a:cubicBezTo>
                    <a:pt x="13" y="32"/>
                    <a:pt x="13" y="31"/>
                    <a:pt x="13" y="30"/>
                  </a:cubicBezTo>
                  <a:cubicBezTo>
                    <a:pt x="13" y="30"/>
                    <a:pt x="12" y="30"/>
                    <a:pt x="12" y="30"/>
                  </a:cubicBezTo>
                  <a:cubicBezTo>
                    <a:pt x="12" y="30"/>
                    <a:pt x="11" y="30"/>
                    <a:pt x="11" y="30"/>
                  </a:cubicBezTo>
                  <a:close/>
                  <a:moveTo>
                    <a:pt x="15" y="30"/>
                  </a:moveTo>
                  <a:cubicBezTo>
                    <a:pt x="15" y="31"/>
                    <a:pt x="15" y="32"/>
                    <a:pt x="15" y="34"/>
                  </a:cubicBezTo>
                  <a:cubicBezTo>
                    <a:pt x="16" y="34"/>
                    <a:pt x="16" y="34"/>
                    <a:pt x="17" y="33"/>
                  </a:cubicBezTo>
                  <a:cubicBezTo>
                    <a:pt x="17" y="33"/>
                    <a:pt x="17" y="33"/>
                    <a:pt x="18" y="33"/>
                  </a:cubicBezTo>
                  <a:cubicBezTo>
                    <a:pt x="18" y="32"/>
                    <a:pt x="18" y="31"/>
                    <a:pt x="18" y="29"/>
                  </a:cubicBezTo>
                  <a:cubicBezTo>
                    <a:pt x="17" y="29"/>
                    <a:pt x="17" y="29"/>
                    <a:pt x="17" y="29"/>
                  </a:cubicBezTo>
                  <a:cubicBezTo>
                    <a:pt x="16" y="30"/>
                    <a:pt x="16" y="30"/>
                    <a:pt x="15" y="30"/>
                  </a:cubicBezTo>
                  <a:close/>
                  <a:moveTo>
                    <a:pt x="15" y="23"/>
                  </a:moveTo>
                  <a:cubicBezTo>
                    <a:pt x="15" y="24"/>
                    <a:pt x="15" y="25"/>
                    <a:pt x="15" y="27"/>
                  </a:cubicBezTo>
                  <a:cubicBezTo>
                    <a:pt x="16" y="27"/>
                    <a:pt x="16" y="26"/>
                    <a:pt x="17" y="26"/>
                  </a:cubicBezTo>
                  <a:cubicBezTo>
                    <a:pt x="17" y="26"/>
                    <a:pt x="17" y="26"/>
                    <a:pt x="18" y="26"/>
                  </a:cubicBezTo>
                  <a:cubicBezTo>
                    <a:pt x="18" y="25"/>
                    <a:pt x="18" y="24"/>
                    <a:pt x="18" y="22"/>
                  </a:cubicBezTo>
                  <a:cubicBezTo>
                    <a:pt x="17" y="22"/>
                    <a:pt x="17" y="22"/>
                    <a:pt x="17" y="22"/>
                  </a:cubicBezTo>
                  <a:cubicBezTo>
                    <a:pt x="16" y="22"/>
                    <a:pt x="16" y="22"/>
                    <a:pt x="15" y="23"/>
                  </a:cubicBezTo>
                  <a:close/>
                  <a:moveTo>
                    <a:pt x="15" y="37"/>
                  </a:moveTo>
                  <a:cubicBezTo>
                    <a:pt x="15" y="38"/>
                    <a:pt x="15" y="39"/>
                    <a:pt x="15" y="41"/>
                  </a:cubicBezTo>
                  <a:cubicBezTo>
                    <a:pt x="16" y="41"/>
                    <a:pt x="16" y="41"/>
                    <a:pt x="17" y="41"/>
                  </a:cubicBezTo>
                  <a:cubicBezTo>
                    <a:pt x="17" y="41"/>
                    <a:pt x="17" y="41"/>
                    <a:pt x="18" y="40"/>
                  </a:cubicBezTo>
                  <a:cubicBezTo>
                    <a:pt x="18" y="39"/>
                    <a:pt x="18" y="38"/>
                    <a:pt x="18" y="36"/>
                  </a:cubicBezTo>
                  <a:cubicBezTo>
                    <a:pt x="17" y="36"/>
                    <a:pt x="17" y="37"/>
                    <a:pt x="17" y="37"/>
                  </a:cubicBezTo>
                  <a:cubicBezTo>
                    <a:pt x="16" y="37"/>
                    <a:pt x="16" y="37"/>
                    <a:pt x="15" y="37"/>
                  </a:cubicBezTo>
                  <a:close/>
                  <a:moveTo>
                    <a:pt x="15" y="44"/>
                  </a:moveTo>
                  <a:cubicBezTo>
                    <a:pt x="15" y="45"/>
                    <a:pt x="15" y="46"/>
                    <a:pt x="15" y="48"/>
                  </a:cubicBezTo>
                  <a:cubicBezTo>
                    <a:pt x="16" y="48"/>
                    <a:pt x="16" y="48"/>
                    <a:pt x="17" y="48"/>
                  </a:cubicBezTo>
                  <a:cubicBezTo>
                    <a:pt x="17" y="48"/>
                    <a:pt x="17" y="48"/>
                    <a:pt x="18" y="48"/>
                  </a:cubicBezTo>
                  <a:cubicBezTo>
                    <a:pt x="18" y="46"/>
                    <a:pt x="18" y="45"/>
                    <a:pt x="18" y="44"/>
                  </a:cubicBezTo>
                  <a:cubicBezTo>
                    <a:pt x="17" y="44"/>
                    <a:pt x="17" y="44"/>
                    <a:pt x="17" y="44"/>
                  </a:cubicBezTo>
                  <a:cubicBezTo>
                    <a:pt x="16" y="44"/>
                    <a:pt x="16" y="44"/>
                    <a:pt x="15" y="44"/>
                  </a:cubicBezTo>
                  <a:close/>
                  <a:moveTo>
                    <a:pt x="15" y="51"/>
                  </a:moveTo>
                  <a:cubicBezTo>
                    <a:pt x="15" y="52"/>
                    <a:pt x="15" y="53"/>
                    <a:pt x="15" y="55"/>
                  </a:cubicBezTo>
                  <a:cubicBezTo>
                    <a:pt x="16" y="55"/>
                    <a:pt x="16" y="55"/>
                    <a:pt x="17" y="55"/>
                  </a:cubicBezTo>
                  <a:cubicBezTo>
                    <a:pt x="17" y="55"/>
                    <a:pt x="17" y="55"/>
                    <a:pt x="18" y="55"/>
                  </a:cubicBezTo>
                  <a:cubicBezTo>
                    <a:pt x="18" y="53"/>
                    <a:pt x="18" y="52"/>
                    <a:pt x="18" y="51"/>
                  </a:cubicBezTo>
                  <a:cubicBezTo>
                    <a:pt x="17" y="51"/>
                    <a:pt x="17" y="51"/>
                    <a:pt x="17" y="51"/>
                  </a:cubicBezTo>
                  <a:cubicBezTo>
                    <a:pt x="16" y="51"/>
                    <a:pt x="16" y="51"/>
                    <a:pt x="15" y="51"/>
                  </a:cubicBezTo>
                  <a:close/>
                  <a:moveTo>
                    <a:pt x="11" y="23"/>
                  </a:moveTo>
                  <a:cubicBezTo>
                    <a:pt x="11" y="24"/>
                    <a:pt x="11" y="26"/>
                    <a:pt x="11" y="27"/>
                  </a:cubicBezTo>
                  <a:cubicBezTo>
                    <a:pt x="11" y="27"/>
                    <a:pt x="12" y="27"/>
                    <a:pt x="12" y="27"/>
                  </a:cubicBezTo>
                  <a:cubicBezTo>
                    <a:pt x="12" y="27"/>
                    <a:pt x="13" y="27"/>
                    <a:pt x="13" y="27"/>
                  </a:cubicBezTo>
                  <a:cubicBezTo>
                    <a:pt x="13" y="25"/>
                    <a:pt x="13" y="24"/>
                    <a:pt x="13" y="23"/>
                  </a:cubicBezTo>
                  <a:cubicBezTo>
                    <a:pt x="13" y="23"/>
                    <a:pt x="12" y="23"/>
                    <a:pt x="12" y="23"/>
                  </a:cubicBezTo>
                  <a:cubicBezTo>
                    <a:pt x="12" y="23"/>
                    <a:pt x="11" y="23"/>
                    <a:pt x="11" y="23"/>
                  </a:cubicBezTo>
                  <a:close/>
                  <a:moveTo>
                    <a:pt x="11" y="37"/>
                  </a:moveTo>
                  <a:cubicBezTo>
                    <a:pt x="11" y="38"/>
                    <a:pt x="11" y="40"/>
                    <a:pt x="11" y="41"/>
                  </a:cubicBezTo>
                  <a:cubicBezTo>
                    <a:pt x="11" y="41"/>
                    <a:pt x="12" y="41"/>
                    <a:pt x="12" y="41"/>
                  </a:cubicBezTo>
                  <a:cubicBezTo>
                    <a:pt x="12" y="41"/>
                    <a:pt x="13" y="41"/>
                    <a:pt x="13" y="41"/>
                  </a:cubicBezTo>
                  <a:cubicBezTo>
                    <a:pt x="13" y="39"/>
                    <a:pt x="13" y="38"/>
                    <a:pt x="13" y="37"/>
                  </a:cubicBezTo>
                  <a:cubicBezTo>
                    <a:pt x="13" y="37"/>
                    <a:pt x="12" y="37"/>
                    <a:pt x="12" y="37"/>
                  </a:cubicBezTo>
                  <a:cubicBezTo>
                    <a:pt x="12" y="37"/>
                    <a:pt x="11" y="37"/>
                    <a:pt x="11" y="37"/>
                  </a:cubicBezTo>
                  <a:close/>
                  <a:moveTo>
                    <a:pt x="11" y="44"/>
                  </a:moveTo>
                  <a:cubicBezTo>
                    <a:pt x="11" y="45"/>
                    <a:pt x="11" y="46"/>
                    <a:pt x="11" y="48"/>
                  </a:cubicBezTo>
                  <a:cubicBezTo>
                    <a:pt x="11" y="48"/>
                    <a:pt x="12" y="48"/>
                    <a:pt x="12" y="48"/>
                  </a:cubicBezTo>
                  <a:cubicBezTo>
                    <a:pt x="12" y="48"/>
                    <a:pt x="13" y="48"/>
                    <a:pt x="13" y="48"/>
                  </a:cubicBezTo>
                  <a:cubicBezTo>
                    <a:pt x="13" y="46"/>
                    <a:pt x="13" y="45"/>
                    <a:pt x="13" y="44"/>
                  </a:cubicBezTo>
                  <a:cubicBezTo>
                    <a:pt x="13" y="44"/>
                    <a:pt x="12" y="44"/>
                    <a:pt x="12" y="44"/>
                  </a:cubicBezTo>
                  <a:cubicBezTo>
                    <a:pt x="12" y="44"/>
                    <a:pt x="11" y="44"/>
                    <a:pt x="11" y="44"/>
                  </a:cubicBezTo>
                  <a:close/>
                  <a:moveTo>
                    <a:pt x="11" y="51"/>
                  </a:moveTo>
                  <a:cubicBezTo>
                    <a:pt x="11" y="52"/>
                    <a:pt x="11" y="53"/>
                    <a:pt x="11" y="55"/>
                  </a:cubicBezTo>
                  <a:cubicBezTo>
                    <a:pt x="11" y="55"/>
                    <a:pt x="12" y="55"/>
                    <a:pt x="12" y="55"/>
                  </a:cubicBezTo>
                  <a:cubicBezTo>
                    <a:pt x="12" y="55"/>
                    <a:pt x="13" y="55"/>
                    <a:pt x="13" y="55"/>
                  </a:cubicBezTo>
                  <a:cubicBezTo>
                    <a:pt x="13" y="53"/>
                    <a:pt x="13" y="52"/>
                    <a:pt x="13" y="51"/>
                  </a:cubicBezTo>
                  <a:cubicBezTo>
                    <a:pt x="13" y="51"/>
                    <a:pt x="12" y="51"/>
                    <a:pt x="12" y="51"/>
                  </a:cubicBezTo>
                  <a:cubicBezTo>
                    <a:pt x="12" y="51"/>
                    <a:pt x="11" y="51"/>
                    <a:pt x="11" y="5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6" name="TextBox 14"/>
            <p:cNvSpPr txBox="1"/>
            <p:nvPr/>
          </p:nvSpPr>
          <p:spPr>
            <a:xfrm>
              <a:off x="818652" y="5486400"/>
              <a:ext cx="2289139" cy="407275"/>
            </a:xfrm>
            <a:prstGeom prst="rect">
              <a:avLst/>
            </a:prstGeom>
            <a:noFill/>
          </p:spPr>
          <p:txBody>
            <a:bodyPr wrap="square">
              <a:spAutoFit/>
            </a:bodyPr>
            <a:lstStyle/>
            <a:p>
              <a:pPr>
                <a:defRPr/>
              </a:pPr>
              <a:r>
                <a:rPr lang="id-ID" sz="1000" dirty="0">
                  <a:solidFill>
                    <a:prstClr val="black">
                      <a:lumMod val="50000"/>
                      <a:lumOff val="50000"/>
                    </a:prstClr>
                  </a:solidFill>
                  <a:latin typeface="Agency FB" panose="020B0503020202020204" pitchFamily="34" charset="0"/>
                  <a:cs typeface="+mn-ea"/>
                  <a:sym typeface="+mn-lt"/>
                </a:rPr>
                <a:t>We are placing great text in this text frames. Lorem ipsum is here mate check it out</a:t>
              </a:r>
              <a:endParaRPr lang="en-US" sz="1000" b="1" dirty="0">
                <a:solidFill>
                  <a:prstClr val="black">
                    <a:lumMod val="50000"/>
                    <a:lumOff val="50000"/>
                  </a:prstClr>
                </a:solidFill>
                <a:latin typeface="Agency FB" panose="020B0503020202020204" pitchFamily="34" charset="0"/>
                <a:cs typeface="+mn-ea"/>
                <a:sym typeface="+mn-lt"/>
              </a:endParaRPr>
            </a:p>
          </p:txBody>
        </p:sp>
        <p:sp>
          <p:nvSpPr>
            <p:cNvPr id="117" name="TextBox 15"/>
            <p:cNvSpPr txBox="1"/>
            <p:nvPr/>
          </p:nvSpPr>
          <p:spPr>
            <a:xfrm>
              <a:off x="818652" y="5226130"/>
              <a:ext cx="2032894" cy="507889"/>
            </a:xfrm>
            <a:prstGeom prst="rect">
              <a:avLst/>
            </a:prstGeom>
            <a:noFill/>
          </p:spPr>
          <p:txBody>
            <a:bodyPr wrap="none"/>
            <a:lstStyle/>
            <a:p>
              <a:pPr>
                <a:defRPr/>
              </a:pPr>
              <a:r>
                <a:rPr lang="id-ID" sz="1200" b="1" dirty="0">
                  <a:solidFill>
                    <a:srgbClr val="413C42"/>
                  </a:solidFill>
                  <a:latin typeface="Agency FB" panose="020B0503020202020204" pitchFamily="34" charset="0"/>
                  <a:cs typeface="+mn-ea"/>
                  <a:sym typeface="+mn-lt"/>
                </a:rPr>
                <a:t>Header here please</a:t>
              </a:r>
            </a:p>
          </p:txBody>
        </p:sp>
      </p:grpSp>
      <p:cxnSp>
        <p:nvCxnSpPr>
          <p:cNvPr id="118" name="直接连接符 117"/>
          <p:cNvCxnSpPr/>
          <p:nvPr/>
        </p:nvCxnSpPr>
        <p:spPr>
          <a:xfrm>
            <a:off x="1058224" y="2169131"/>
            <a:ext cx="10134759" cy="0"/>
          </a:xfrm>
          <a:prstGeom prst="line">
            <a:avLst/>
          </a:prstGeom>
          <a:noFill/>
          <a:ln w="9525">
            <a:solidFill>
              <a:srgbClr val="2EB0A2"/>
            </a:solidFill>
          </a:ln>
        </p:spPr>
        <p:style>
          <a:lnRef idx="2">
            <a:schemeClr val="accent1">
              <a:shade val="50000"/>
            </a:schemeClr>
          </a:lnRef>
          <a:fillRef idx="1">
            <a:schemeClr val="accent1"/>
          </a:fillRef>
          <a:effectRef idx="0">
            <a:schemeClr val="accent1"/>
          </a:effectRef>
          <a:fontRef idx="minor">
            <a:schemeClr val="lt1"/>
          </a:fontRef>
        </p:style>
      </p:cxnSp>
      <p:grpSp>
        <p:nvGrpSpPr>
          <p:cNvPr id="119" name="组合 118"/>
          <p:cNvGrpSpPr/>
          <p:nvPr/>
        </p:nvGrpSpPr>
        <p:grpSpPr>
          <a:xfrm>
            <a:off x="3651627" y="3249773"/>
            <a:ext cx="2335290" cy="2313831"/>
            <a:chOff x="3581323" y="3721210"/>
            <a:chExt cx="2335290" cy="2313831"/>
          </a:xfrm>
        </p:grpSpPr>
        <p:grpSp>
          <p:nvGrpSpPr>
            <p:cNvPr id="120" name="组合 119"/>
            <p:cNvGrpSpPr/>
            <p:nvPr/>
          </p:nvGrpSpPr>
          <p:grpSpPr>
            <a:xfrm>
              <a:off x="3581323" y="3721210"/>
              <a:ext cx="2335290" cy="2313831"/>
              <a:chOff x="772501" y="3721210"/>
              <a:chExt cx="2335290" cy="2313831"/>
            </a:xfrm>
          </p:grpSpPr>
          <p:sp>
            <p:nvSpPr>
              <p:cNvPr id="122" name="矩形 121"/>
              <p:cNvSpPr/>
              <p:nvPr/>
            </p:nvSpPr>
            <p:spPr>
              <a:xfrm>
                <a:off x="772501" y="3721210"/>
                <a:ext cx="2335290" cy="1363554"/>
              </a:xfrm>
              <a:prstGeom prst="rect">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3" name="矩形 122"/>
              <p:cNvSpPr/>
              <p:nvPr/>
            </p:nvSpPr>
            <p:spPr>
              <a:xfrm>
                <a:off x="772501" y="5077199"/>
                <a:ext cx="2335290" cy="957842"/>
              </a:xfrm>
              <a:prstGeom prst="rect">
                <a:avLst/>
              </a:prstGeom>
              <a:solidFill>
                <a:srgbClr val="E4E4E4">
                  <a:alpha val="45000"/>
                </a:srgb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TextBox 14"/>
              <p:cNvSpPr txBox="1"/>
              <p:nvPr/>
            </p:nvSpPr>
            <p:spPr>
              <a:xfrm>
                <a:off x="818652" y="5486400"/>
                <a:ext cx="2289139" cy="407275"/>
              </a:xfrm>
              <a:prstGeom prst="rect">
                <a:avLst/>
              </a:prstGeom>
              <a:noFill/>
            </p:spPr>
            <p:txBody>
              <a:bodyPr wrap="square">
                <a:spAutoFit/>
              </a:bodyPr>
              <a:lstStyle/>
              <a:p>
                <a:pPr>
                  <a:defRPr/>
                </a:pPr>
                <a:r>
                  <a:rPr lang="id-ID" sz="1000" dirty="0">
                    <a:solidFill>
                      <a:prstClr val="black">
                        <a:lumMod val="50000"/>
                        <a:lumOff val="50000"/>
                      </a:prstClr>
                    </a:solidFill>
                    <a:latin typeface="Agency FB" panose="020B0503020202020204" pitchFamily="34" charset="0"/>
                    <a:cs typeface="+mn-ea"/>
                    <a:sym typeface="+mn-lt"/>
                  </a:rPr>
                  <a:t>We are placing great text in this text frames. Lorem ipsum is here mate check it out</a:t>
                </a:r>
                <a:endParaRPr lang="en-US" sz="1000" b="1" dirty="0">
                  <a:solidFill>
                    <a:prstClr val="black">
                      <a:lumMod val="50000"/>
                      <a:lumOff val="50000"/>
                    </a:prstClr>
                  </a:solidFill>
                  <a:latin typeface="Agency FB" panose="020B0503020202020204" pitchFamily="34" charset="0"/>
                  <a:cs typeface="+mn-ea"/>
                  <a:sym typeface="+mn-lt"/>
                </a:endParaRPr>
              </a:p>
            </p:txBody>
          </p:sp>
          <p:sp>
            <p:nvSpPr>
              <p:cNvPr id="125" name="TextBox 15"/>
              <p:cNvSpPr txBox="1"/>
              <p:nvPr/>
            </p:nvSpPr>
            <p:spPr>
              <a:xfrm>
                <a:off x="818652" y="5226130"/>
                <a:ext cx="2032894" cy="507889"/>
              </a:xfrm>
              <a:prstGeom prst="rect">
                <a:avLst/>
              </a:prstGeom>
              <a:noFill/>
            </p:spPr>
            <p:txBody>
              <a:bodyPr wrap="none"/>
              <a:lstStyle/>
              <a:p>
                <a:pPr>
                  <a:defRPr/>
                </a:pPr>
                <a:r>
                  <a:rPr lang="id-ID" sz="1200" b="1" dirty="0">
                    <a:solidFill>
                      <a:srgbClr val="413C42"/>
                    </a:solidFill>
                    <a:latin typeface="Agency FB" panose="020B0503020202020204" pitchFamily="34" charset="0"/>
                    <a:cs typeface="+mn-ea"/>
                    <a:sym typeface="+mn-lt"/>
                  </a:rPr>
                  <a:t>Header here please</a:t>
                </a:r>
              </a:p>
            </p:txBody>
          </p:sp>
        </p:grpSp>
        <p:sp>
          <p:nvSpPr>
            <p:cNvPr id="121" name="Freeform 176"/>
            <p:cNvSpPr>
              <a:spLocks noEditPoints="1"/>
            </p:cNvSpPr>
            <p:nvPr/>
          </p:nvSpPr>
          <p:spPr bwMode="auto">
            <a:xfrm>
              <a:off x="4562860" y="4282887"/>
              <a:ext cx="381517" cy="312964"/>
            </a:xfrm>
            <a:custGeom>
              <a:avLst/>
              <a:gdLst>
                <a:gd name="T0" fmla="*/ 112 w 128"/>
                <a:gd name="T1" fmla="*/ 2 h 105"/>
                <a:gd name="T2" fmla="*/ 107 w 128"/>
                <a:gd name="T3" fmla="*/ 23 h 105"/>
                <a:gd name="T4" fmla="*/ 99 w 128"/>
                <a:gd name="T5" fmla="*/ 2 h 105"/>
                <a:gd name="T6" fmla="*/ 112 w 128"/>
                <a:gd name="T7" fmla="*/ 46 h 105"/>
                <a:gd name="T8" fmla="*/ 99 w 128"/>
                <a:gd name="T9" fmla="*/ 105 h 105"/>
                <a:gd name="T10" fmla="*/ 107 w 128"/>
                <a:gd name="T11" fmla="*/ 42 h 105"/>
                <a:gd name="T12" fmla="*/ 112 w 128"/>
                <a:gd name="T13" fmla="*/ 46 h 105"/>
                <a:gd name="T14" fmla="*/ 128 w 128"/>
                <a:gd name="T15" fmla="*/ 0 h 105"/>
                <a:gd name="T16" fmla="*/ 114 w 128"/>
                <a:gd name="T17" fmla="*/ 105 h 105"/>
                <a:gd name="T18" fmla="*/ 118 w 128"/>
                <a:gd name="T19" fmla="*/ 33 h 105"/>
                <a:gd name="T20" fmla="*/ 114 w 128"/>
                <a:gd name="T21" fmla="*/ 21 h 105"/>
                <a:gd name="T22" fmla="*/ 114 w 128"/>
                <a:gd name="T23" fmla="*/ 0 h 105"/>
                <a:gd name="T24" fmla="*/ 95 w 128"/>
                <a:gd name="T25" fmla="*/ 15 h 105"/>
                <a:gd name="T26" fmla="*/ 93 w 128"/>
                <a:gd name="T27" fmla="*/ 27 h 105"/>
                <a:gd name="T28" fmla="*/ 95 w 128"/>
                <a:gd name="T29" fmla="*/ 38 h 105"/>
                <a:gd name="T30" fmla="*/ 82 w 128"/>
                <a:gd name="T31" fmla="*/ 15 h 105"/>
                <a:gd name="T32" fmla="*/ 95 w 128"/>
                <a:gd name="T33" fmla="*/ 57 h 105"/>
                <a:gd name="T34" fmla="*/ 82 w 128"/>
                <a:gd name="T35" fmla="*/ 105 h 105"/>
                <a:gd name="T36" fmla="*/ 95 w 128"/>
                <a:gd name="T37" fmla="*/ 57 h 105"/>
                <a:gd name="T38" fmla="*/ 65 w 128"/>
                <a:gd name="T39" fmla="*/ 23 h 105"/>
                <a:gd name="T40" fmla="*/ 80 w 128"/>
                <a:gd name="T41" fmla="*/ 54 h 105"/>
                <a:gd name="T42" fmla="*/ 72 w 128"/>
                <a:gd name="T43" fmla="*/ 57 h 105"/>
                <a:gd name="T44" fmla="*/ 65 w 128"/>
                <a:gd name="T45" fmla="*/ 52 h 105"/>
                <a:gd name="T46" fmla="*/ 65 w 128"/>
                <a:gd name="T47" fmla="*/ 23 h 105"/>
                <a:gd name="T48" fmla="*/ 80 w 128"/>
                <a:gd name="T49" fmla="*/ 105 h 105"/>
                <a:gd name="T50" fmla="*/ 65 w 128"/>
                <a:gd name="T51" fmla="*/ 71 h 105"/>
                <a:gd name="T52" fmla="*/ 72 w 128"/>
                <a:gd name="T53" fmla="*/ 80 h 105"/>
                <a:gd name="T54" fmla="*/ 80 w 128"/>
                <a:gd name="T55" fmla="*/ 73 h 105"/>
                <a:gd name="T56" fmla="*/ 49 w 128"/>
                <a:gd name="T57" fmla="*/ 33 h 105"/>
                <a:gd name="T58" fmla="*/ 63 w 128"/>
                <a:gd name="T59" fmla="*/ 54 h 105"/>
                <a:gd name="T60" fmla="*/ 49 w 128"/>
                <a:gd name="T61" fmla="*/ 63 h 105"/>
                <a:gd name="T62" fmla="*/ 49 w 128"/>
                <a:gd name="T63" fmla="*/ 33 h 105"/>
                <a:gd name="T64" fmla="*/ 63 w 128"/>
                <a:gd name="T65" fmla="*/ 105 h 105"/>
                <a:gd name="T66" fmla="*/ 49 w 128"/>
                <a:gd name="T67" fmla="*/ 78 h 105"/>
                <a:gd name="T68" fmla="*/ 63 w 128"/>
                <a:gd name="T69" fmla="*/ 69 h 105"/>
                <a:gd name="T70" fmla="*/ 47 w 128"/>
                <a:gd name="T71" fmla="*/ 42 h 105"/>
                <a:gd name="T72" fmla="*/ 38 w 128"/>
                <a:gd name="T73" fmla="*/ 71 h 105"/>
                <a:gd name="T74" fmla="*/ 34 w 128"/>
                <a:gd name="T75" fmla="*/ 42 h 105"/>
                <a:gd name="T76" fmla="*/ 47 w 128"/>
                <a:gd name="T77" fmla="*/ 80 h 105"/>
                <a:gd name="T78" fmla="*/ 34 w 128"/>
                <a:gd name="T79" fmla="*/ 105 h 105"/>
                <a:gd name="T80" fmla="*/ 36 w 128"/>
                <a:gd name="T81" fmla="*/ 86 h 105"/>
                <a:gd name="T82" fmla="*/ 47 w 128"/>
                <a:gd name="T83" fmla="*/ 80 h 105"/>
                <a:gd name="T84" fmla="*/ 17 w 128"/>
                <a:gd name="T85" fmla="*/ 36 h 105"/>
                <a:gd name="T86" fmla="*/ 32 w 128"/>
                <a:gd name="T87" fmla="*/ 63 h 105"/>
                <a:gd name="T88" fmla="*/ 28 w 128"/>
                <a:gd name="T89" fmla="*/ 61 h 105"/>
                <a:gd name="T90" fmla="*/ 17 w 128"/>
                <a:gd name="T91" fmla="*/ 65 h 105"/>
                <a:gd name="T92" fmla="*/ 17 w 128"/>
                <a:gd name="T93" fmla="*/ 36 h 105"/>
                <a:gd name="T94" fmla="*/ 32 w 128"/>
                <a:gd name="T95" fmla="*/ 105 h 105"/>
                <a:gd name="T96" fmla="*/ 17 w 128"/>
                <a:gd name="T97" fmla="*/ 80 h 105"/>
                <a:gd name="T98" fmla="*/ 32 w 128"/>
                <a:gd name="T99" fmla="*/ 82 h 105"/>
                <a:gd name="T100" fmla="*/ 0 w 128"/>
                <a:gd name="T101" fmla="*/ 48 h 105"/>
                <a:gd name="T102" fmla="*/ 15 w 128"/>
                <a:gd name="T103" fmla="*/ 67 h 105"/>
                <a:gd name="T104" fmla="*/ 13 w 128"/>
                <a:gd name="T105" fmla="*/ 84 h 105"/>
                <a:gd name="T106" fmla="*/ 15 w 128"/>
                <a:gd name="T107" fmla="*/ 105 h 105"/>
                <a:gd name="T108" fmla="*/ 0 w 128"/>
                <a:gd name="T109" fmla="*/ 4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8" h="105">
                  <a:moveTo>
                    <a:pt x="99" y="2"/>
                  </a:moveTo>
                  <a:lnTo>
                    <a:pt x="112" y="2"/>
                  </a:lnTo>
                  <a:lnTo>
                    <a:pt x="112" y="21"/>
                  </a:lnTo>
                  <a:lnTo>
                    <a:pt x="107" y="23"/>
                  </a:lnTo>
                  <a:lnTo>
                    <a:pt x="99" y="25"/>
                  </a:lnTo>
                  <a:lnTo>
                    <a:pt x="99" y="2"/>
                  </a:lnTo>
                  <a:lnTo>
                    <a:pt x="99" y="2"/>
                  </a:lnTo>
                  <a:close/>
                  <a:moveTo>
                    <a:pt x="112" y="46"/>
                  </a:moveTo>
                  <a:lnTo>
                    <a:pt x="112" y="105"/>
                  </a:lnTo>
                  <a:lnTo>
                    <a:pt x="99" y="105"/>
                  </a:lnTo>
                  <a:lnTo>
                    <a:pt x="99" y="52"/>
                  </a:lnTo>
                  <a:lnTo>
                    <a:pt x="107" y="42"/>
                  </a:lnTo>
                  <a:lnTo>
                    <a:pt x="112" y="46"/>
                  </a:lnTo>
                  <a:lnTo>
                    <a:pt x="112" y="46"/>
                  </a:lnTo>
                  <a:close/>
                  <a:moveTo>
                    <a:pt x="114" y="0"/>
                  </a:moveTo>
                  <a:lnTo>
                    <a:pt x="128" y="0"/>
                  </a:lnTo>
                  <a:lnTo>
                    <a:pt x="128" y="105"/>
                  </a:lnTo>
                  <a:lnTo>
                    <a:pt x="114" y="105"/>
                  </a:lnTo>
                  <a:lnTo>
                    <a:pt x="114" y="44"/>
                  </a:lnTo>
                  <a:lnTo>
                    <a:pt x="118" y="33"/>
                  </a:lnTo>
                  <a:lnTo>
                    <a:pt x="120" y="19"/>
                  </a:lnTo>
                  <a:lnTo>
                    <a:pt x="114" y="21"/>
                  </a:lnTo>
                  <a:lnTo>
                    <a:pt x="114" y="0"/>
                  </a:lnTo>
                  <a:lnTo>
                    <a:pt x="114" y="0"/>
                  </a:lnTo>
                  <a:close/>
                  <a:moveTo>
                    <a:pt x="82" y="15"/>
                  </a:moveTo>
                  <a:lnTo>
                    <a:pt x="95" y="15"/>
                  </a:lnTo>
                  <a:lnTo>
                    <a:pt x="95" y="27"/>
                  </a:lnTo>
                  <a:lnTo>
                    <a:pt x="93" y="27"/>
                  </a:lnTo>
                  <a:lnTo>
                    <a:pt x="95" y="31"/>
                  </a:lnTo>
                  <a:lnTo>
                    <a:pt x="95" y="38"/>
                  </a:lnTo>
                  <a:lnTo>
                    <a:pt x="82" y="50"/>
                  </a:lnTo>
                  <a:lnTo>
                    <a:pt x="82" y="15"/>
                  </a:lnTo>
                  <a:lnTo>
                    <a:pt x="82" y="15"/>
                  </a:lnTo>
                  <a:close/>
                  <a:moveTo>
                    <a:pt x="95" y="57"/>
                  </a:moveTo>
                  <a:lnTo>
                    <a:pt x="95" y="105"/>
                  </a:lnTo>
                  <a:lnTo>
                    <a:pt x="82" y="105"/>
                  </a:lnTo>
                  <a:lnTo>
                    <a:pt x="82" y="69"/>
                  </a:lnTo>
                  <a:lnTo>
                    <a:pt x="95" y="57"/>
                  </a:lnTo>
                  <a:lnTo>
                    <a:pt x="95" y="57"/>
                  </a:lnTo>
                  <a:close/>
                  <a:moveTo>
                    <a:pt x="65" y="23"/>
                  </a:moveTo>
                  <a:lnTo>
                    <a:pt x="80" y="23"/>
                  </a:lnTo>
                  <a:lnTo>
                    <a:pt x="80" y="54"/>
                  </a:lnTo>
                  <a:lnTo>
                    <a:pt x="74" y="61"/>
                  </a:lnTo>
                  <a:lnTo>
                    <a:pt x="72" y="57"/>
                  </a:lnTo>
                  <a:lnTo>
                    <a:pt x="68" y="52"/>
                  </a:lnTo>
                  <a:lnTo>
                    <a:pt x="65" y="52"/>
                  </a:lnTo>
                  <a:lnTo>
                    <a:pt x="65" y="23"/>
                  </a:lnTo>
                  <a:lnTo>
                    <a:pt x="65" y="23"/>
                  </a:lnTo>
                  <a:close/>
                  <a:moveTo>
                    <a:pt x="80" y="73"/>
                  </a:moveTo>
                  <a:lnTo>
                    <a:pt x="80" y="105"/>
                  </a:lnTo>
                  <a:lnTo>
                    <a:pt x="65" y="105"/>
                  </a:lnTo>
                  <a:lnTo>
                    <a:pt x="65" y="71"/>
                  </a:lnTo>
                  <a:lnTo>
                    <a:pt x="68" y="73"/>
                  </a:lnTo>
                  <a:lnTo>
                    <a:pt x="72" y="80"/>
                  </a:lnTo>
                  <a:lnTo>
                    <a:pt x="78" y="73"/>
                  </a:lnTo>
                  <a:lnTo>
                    <a:pt x="80" y="73"/>
                  </a:lnTo>
                  <a:lnTo>
                    <a:pt x="80" y="73"/>
                  </a:lnTo>
                  <a:close/>
                  <a:moveTo>
                    <a:pt x="49" y="33"/>
                  </a:moveTo>
                  <a:lnTo>
                    <a:pt x="63" y="33"/>
                  </a:lnTo>
                  <a:lnTo>
                    <a:pt x="63" y="54"/>
                  </a:lnTo>
                  <a:lnTo>
                    <a:pt x="61" y="54"/>
                  </a:lnTo>
                  <a:lnTo>
                    <a:pt x="49" y="63"/>
                  </a:lnTo>
                  <a:lnTo>
                    <a:pt x="49" y="33"/>
                  </a:lnTo>
                  <a:lnTo>
                    <a:pt x="49" y="33"/>
                  </a:lnTo>
                  <a:close/>
                  <a:moveTo>
                    <a:pt x="63" y="69"/>
                  </a:moveTo>
                  <a:lnTo>
                    <a:pt x="63" y="105"/>
                  </a:lnTo>
                  <a:lnTo>
                    <a:pt x="49" y="105"/>
                  </a:lnTo>
                  <a:lnTo>
                    <a:pt x="49" y="78"/>
                  </a:lnTo>
                  <a:lnTo>
                    <a:pt x="63" y="69"/>
                  </a:lnTo>
                  <a:lnTo>
                    <a:pt x="63" y="69"/>
                  </a:lnTo>
                  <a:close/>
                  <a:moveTo>
                    <a:pt x="34" y="42"/>
                  </a:moveTo>
                  <a:lnTo>
                    <a:pt x="47" y="42"/>
                  </a:lnTo>
                  <a:lnTo>
                    <a:pt x="47" y="65"/>
                  </a:lnTo>
                  <a:lnTo>
                    <a:pt x="38" y="71"/>
                  </a:lnTo>
                  <a:lnTo>
                    <a:pt x="34" y="67"/>
                  </a:lnTo>
                  <a:lnTo>
                    <a:pt x="34" y="42"/>
                  </a:lnTo>
                  <a:lnTo>
                    <a:pt x="34" y="42"/>
                  </a:lnTo>
                  <a:close/>
                  <a:moveTo>
                    <a:pt x="47" y="80"/>
                  </a:moveTo>
                  <a:lnTo>
                    <a:pt x="47" y="105"/>
                  </a:lnTo>
                  <a:lnTo>
                    <a:pt x="34" y="105"/>
                  </a:lnTo>
                  <a:lnTo>
                    <a:pt x="34" y="84"/>
                  </a:lnTo>
                  <a:lnTo>
                    <a:pt x="36" y="86"/>
                  </a:lnTo>
                  <a:lnTo>
                    <a:pt x="40" y="84"/>
                  </a:lnTo>
                  <a:lnTo>
                    <a:pt x="47" y="80"/>
                  </a:lnTo>
                  <a:lnTo>
                    <a:pt x="47" y="80"/>
                  </a:lnTo>
                  <a:close/>
                  <a:moveTo>
                    <a:pt x="17" y="36"/>
                  </a:moveTo>
                  <a:lnTo>
                    <a:pt x="32" y="36"/>
                  </a:lnTo>
                  <a:lnTo>
                    <a:pt x="32" y="63"/>
                  </a:lnTo>
                  <a:lnTo>
                    <a:pt x="30" y="63"/>
                  </a:lnTo>
                  <a:lnTo>
                    <a:pt x="28" y="61"/>
                  </a:lnTo>
                  <a:lnTo>
                    <a:pt x="23" y="63"/>
                  </a:lnTo>
                  <a:lnTo>
                    <a:pt x="17" y="65"/>
                  </a:lnTo>
                  <a:lnTo>
                    <a:pt x="17" y="36"/>
                  </a:lnTo>
                  <a:lnTo>
                    <a:pt x="17" y="36"/>
                  </a:lnTo>
                  <a:close/>
                  <a:moveTo>
                    <a:pt x="32" y="82"/>
                  </a:moveTo>
                  <a:lnTo>
                    <a:pt x="32" y="105"/>
                  </a:lnTo>
                  <a:lnTo>
                    <a:pt x="17" y="105"/>
                  </a:lnTo>
                  <a:lnTo>
                    <a:pt x="17" y="80"/>
                  </a:lnTo>
                  <a:lnTo>
                    <a:pt x="26" y="75"/>
                  </a:lnTo>
                  <a:lnTo>
                    <a:pt x="32" y="82"/>
                  </a:lnTo>
                  <a:lnTo>
                    <a:pt x="32" y="82"/>
                  </a:lnTo>
                  <a:close/>
                  <a:moveTo>
                    <a:pt x="0" y="48"/>
                  </a:moveTo>
                  <a:lnTo>
                    <a:pt x="15" y="48"/>
                  </a:lnTo>
                  <a:lnTo>
                    <a:pt x="15" y="67"/>
                  </a:lnTo>
                  <a:lnTo>
                    <a:pt x="7" y="71"/>
                  </a:lnTo>
                  <a:lnTo>
                    <a:pt x="13" y="84"/>
                  </a:lnTo>
                  <a:lnTo>
                    <a:pt x="15" y="82"/>
                  </a:lnTo>
                  <a:lnTo>
                    <a:pt x="15" y="105"/>
                  </a:lnTo>
                  <a:lnTo>
                    <a:pt x="0" y="105"/>
                  </a:lnTo>
                  <a:lnTo>
                    <a:pt x="0" y="4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26" name="组合 125"/>
          <p:cNvGrpSpPr/>
          <p:nvPr/>
        </p:nvGrpSpPr>
        <p:grpSpPr>
          <a:xfrm>
            <a:off x="6254660" y="3249773"/>
            <a:ext cx="2335290" cy="2313831"/>
            <a:chOff x="6192089" y="3721210"/>
            <a:chExt cx="2335290" cy="2313831"/>
          </a:xfrm>
        </p:grpSpPr>
        <p:sp>
          <p:nvSpPr>
            <p:cNvPr id="127" name="矩形 126"/>
            <p:cNvSpPr/>
            <p:nvPr/>
          </p:nvSpPr>
          <p:spPr>
            <a:xfrm>
              <a:off x="6192089" y="3721210"/>
              <a:ext cx="2335290" cy="1363554"/>
            </a:xfrm>
            <a:prstGeom prst="rect">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矩形 127"/>
            <p:cNvSpPr/>
            <p:nvPr/>
          </p:nvSpPr>
          <p:spPr>
            <a:xfrm>
              <a:off x="6192089" y="5077199"/>
              <a:ext cx="2335290" cy="957842"/>
            </a:xfrm>
            <a:prstGeom prst="rect">
              <a:avLst/>
            </a:prstGeom>
            <a:solidFill>
              <a:srgbClr val="E4E4E4">
                <a:alpha val="45000"/>
              </a:srgb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TextBox 14"/>
            <p:cNvSpPr txBox="1"/>
            <p:nvPr/>
          </p:nvSpPr>
          <p:spPr>
            <a:xfrm>
              <a:off x="6238240" y="5486400"/>
              <a:ext cx="2289139" cy="407275"/>
            </a:xfrm>
            <a:prstGeom prst="rect">
              <a:avLst/>
            </a:prstGeom>
            <a:noFill/>
          </p:spPr>
          <p:txBody>
            <a:bodyPr wrap="square">
              <a:spAutoFit/>
            </a:bodyPr>
            <a:lstStyle/>
            <a:p>
              <a:pPr>
                <a:defRPr/>
              </a:pPr>
              <a:r>
                <a:rPr lang="id-ID" sz="1000" dirty="0">
                  <a:solidFill>
                    <a:prstClr val="black">
                      <a:lumMod val="50000"/>
                      <a:lumOff val="50000"/>
                    </a:prstClr>
                  </a:solidFill>
                  <a:latin typeface="Agency FB" panose="020B0503020202020204" pitchFamily="34" charset="0"/>
                  <a:cs typeface="+mn-ea"/>
                  <a:sym typeface="+mn-lt"/>
                </a:rPr>
                <a:t>We are placing great text in this text frames. Lorem ipsum is here mate check it out</a:t>
              </a:r>
              <a:endParaRPr lang="en-US" sz="1000" b="1" dirty="0">
                <a:solidFill>
                  <a:prstClr val="black">
                    <a:lumMod val="50000"/>
                    <a:lumOff val="50000"/>
                  </a:prstClr>
                </a:solidFill>
                <a:latin typeface="Agency FB" panose="020B0503020202020204" pitchFamily="34" charset="0"/>
                <a:cs typeface="+mn-ea"/>
                <a:sym typeface="+mn-lt"/>
              </a:endParaRPr>
            </a:p>
          </p:txBody>
        </p:sp>
        <p:sp>
          <p:nvSpPr>
            <p:cNvPr id="130" name="TextBox 15"/>
            <p:cNvSpPr txBox="1"/>
            <p:nvPr/>
          </p:nvSpPr>
          <p:spPr>
            <a:xfrm>
              <a:off x="6238240" y="5226130"/>
              <a:ext cx="2032894" cy="507889"/>
            </a:xfrm>
            <a:prstGeom prst="rect">
              <a:avLst/>
            </a:prstGeom>
            <a:noFill/>
          </p:spPr>
          <p:txBody>
            <a:bodyPr wrap="none"/>
            <a:lstStyle/>
            <a:p>
              <a:pPr>
                <a:defRPr/>
              </a:pPr>
              <a:r>
                <a:rPr lang="id-ID" sz="1200" b="1" dirty="0">
                  <a:solidFill>
                    <a:srgbClr val="413C42"/>
                  </a:solidFill>
                  <a:latin typeface="Agency FB" panose="020B0503020202020204" pitchFamily="34" charset="0"/>
                  <a:cs typeface="+mn-ea"/>
                  <a:sym typeface="+mn-lt"/>
                </a:rPr>
                <a:t>Header here please</a:t>
              </a:r>
            </a:p>
          </p:txBody>
        </p:sp>
        <p:sp>
          <p:nvSpPr>
            <p:cNvPr id="131" name="Freeform 105"/>
            <p:cNvSpPr>
              <a:spLocks noEditPoints="1"/>
            </p:cNvSpPr>
            <p:nvPr/>
          </p:nvSpPr>
          <p:spPr bwMode="auto">
            <a:xfrm>
              <a:off x="7119816" y="4304750"/>
              <a:ext cx="479836" cy="282761"/>
            </a:xfrm>
            <a:custGeom>
              <a:avLst/>
              <a:gdLst>
                <a:gd name="T0" fmla="*/ 58 w 80"/>
                <a:gd name="T1" fmla="*/ 7 h 47"/>
                <a:gd name="T2" fmla="*/ 61 w 80"/>
                <a:gd name="T3" fmla="*/ 6 h 47"/>
                <a:gd name="T4" fmla="*/ 66 w 80"/>
                <a:gd name="T5" fmla="*/ 14 h 47"/>
                <a:gd name="T6" fmla="*/ 74 w 80"/>
                <a:gd name="T7" fmla="*/ 19 h 47"/>
                <a:gd name="T8" fmla="*/ 73 w 80"/>
                <a:gd name="T9" fmla="*/ 22 h 47"/>
                <a:gd name="T10" fmla="*/ 80 w 80"/>
                <a:gd name="T11" fmla="*/ 39 h 47"/>
                <a:gd name="T12" fmla="*/ 77 w 80"/>
                <a:gd name="T13" fmla="*/ 41 h 47"/>
                <a:gd name="T14" fmla="*/ 71 w 80"/>
                <a:gd name="T15" fmla="*/ 41 h 47"/>
                <a:gd name="T16" fmla="*/ 73 w 80"/>
                <a:gd name="T17" fmla="*/ 39 h 47"/>
                <a:gd name="T18" fmla="*/ 67 w 80"/>
                <a:gd name="T19" fmla="*/ 25 h 47"/>
                <a:gd name="T20" fmla="*/ 59 w 80"/>
                <a:gd name="T21" fmla="*/ 39 h 47"/>
                <a:gd name="T22" fmla="*/ 67 w 80"/>
                <a:gd name="T23" fmla="*/ 25 h 47"/>
                <a:gd name="T24" fmla="*/ 68 w 80"/>
                <a:gd name="T25" fmla="*/ 23 h 47"/>
                <a:gd name="T26" fmla="*/ 57 w 80"/>
                <a:gd name="T27" fmla="*/ 12 h 47"/>
                <a:gd name="T28" fmla="*/ 62 w 80"/>
                <a:gd name="T29" fmla="*/ 18 h 47"/>
                <a:gd name="T30" fmla="*/ 56 w 80"/>
                <a:gd name="T31" fmla="*/ 29 h 47"/>
                <a:gd name="T32" fmla="*/ 50 w 80"/>
                <a:gd name="T33" fmla="*/ 24 h 47"/>
                <a:gd name="T34" fmla="*/ 55 w 80"/>
                <a:gd name="T35" fmla="*/ 13 h 47"/>
                <a:gd name="T36" fmla="*/ 41 w 80"/>
                <a:gd name="T37" fmla="*/ 7 h 47"/>
                <a:gd name="T38" fmla="*/ 39 w 80"/>
                <a:gd name="T39" fmla="*/ 9 h 47"/>
                <a:gd name="T40" fmla="*/ 24 w 80"/>
                <a:gd name="T41" fmla="*/ 11 h 47"/>
                <a:gd name="T42" fmla="*/ 39 w 80"/>
                <a:gd name="T43" fmla="*/ 9 h 47"/>
                <a:gd name="T44" fmla="*/ 31 w 80"/>
                <a:gd name="T45" fmla="*/ 23 h 47"/>
                <a:gd name="T46" fmla="*/ 24 w 80"/>
                <a:gd name="T47" fmla="*/ 14 h 47"/>
                <a:gd name="T48" fmla="*/ 17 w 80"/>
                <a:gd name="T49" fmla="*/ 17 h 47"/>
                <a:gd name="T50" fmla="*/ 14 w 80"/>
                <a:gd name="T51" fmla="*/ 24 h 47"/>
                <a:gd name="T52" fmla="*/ 24 w 80"/>
                <a:gd name="T53" fmla="*/ 14 h 47"/>
                <a:gd name="T54" fmla="*/ 28 w 80"/>
                <a:gd name="T55" fmla="*/ 25 h 47"/>
                <a:gd name="T56" fmla="*/ 20 w 80"/>
                <a:gd name="T57" fmla="*/ 22 h 47"/>
                <a:gd name="T58" fmla="*/ 23 w 80"/>
                <a:gd name="T59" fmla="*/ 29 h 47"/>
                <a:gd name="T60" fmla="*/ 13 w 80"/>
                <a:gd name="T61" fmla="*/ 25 h 47"/>
                <a:gd name="T62" fmla="*/ 7 w 80"/>
                <a:gd name="T63" fmla="*/ 39 h 47"/>
                <a:gd name="T64" fmla="*/ 9 w 80"/>
                <a:gd name="T65" fmla="*/ 41 h 47"/>
                <a:gd name="T66" fmla="*/ 3 w 80"/>
                <a:gd name="T67" fmla="*/ 41 h 47"/>
                <a:gd name="T68" fmla="*/ 0 w 80"/>
                <a:gd name="T69" fmla="*/ 39 h 47"/>
                <a:gd name="T70" fmla="*/ 7 w 80"/>
                <a:gd name="T71" fmla="*/ 22 h 47"/>
                <a:gd name="T72" fmla="*/ 6 w 80"/>
                <a:gd name="T73" fmla="*/ 19 h 47"/>
                <a:gd name="T74" fmla="*/ 14 w 80"/>
                <a:gd name="T75" fmla="*/ 14 h 47"/>
                <a:gd name="T76" fmla="*/ 19 w 80"/>
                <a:gd name="T77" fmla="*/ 6 h 47"/>
                <a:gd name="T78" fmla="*/ 22 w 80"/>
                <a:gd name="T79" fmla="*/ 7 h 47"/>
                <a:gd name="T80" fmla="*/ 39 w 80"/>
                <a:gd name="T81" fmla="*/ 0 h 47"/>
                <a:gd name="T82" fmla="*/ 41 w 80"/>
                <a:gd name="T83" fmla="*/ 3 h 47"/>
                <a:gd name="T84" fmla="*/ 33 w 80"/>
                <a:gd name="T85" fmla="*/ 40 h 47"/>
                <a:gd name="T86" fmla="*/ 40 w 80"/>
                <a:gd name="T87" fmla="*/ 47 h 47"/>
                <a:gd name="T88" fmla="*/ 45 w 80"/>
                <a:gd name="T89" fmla="*/ 45 h 47"/>
                <a:gd name="T90" fmla="*/ 47 w 80"/>
                <a:gd name="T91" fmla="*/ 39 h 47"/>
                <a:gd name="T92" fmla="*/ 45 w 80"/>
                <a:gd name="T93" fmla="*/ 34 h 47"/>
                <a:gd name="T94" fmla="*/ 39 w 80"/>
                <a:gd name="T95" fmla="*/ 33 h 47"/>
                <a:gd name="T96" fmla="*/ 24 w 80"/>
                <a:gd name="T97" fmla="*/ 23 h 47"/>
                <a:gd name="T98" fmla="*/ 22 w 80"/>
                <a:gd name="T99" fmla="*/ 26 h 47"/>
                <a:gd name="T100" fmla="*/ 40 w 80"/>
                <a:gd name="T101" fmla="*/ 37 h 47"/>
                <a:gd name="T102" fmla="*/ 37 w 80"/>
                <a:gd name="T103" fmla="*/ 40 h 47"/>
                <a:gd name="T104" fmla="*/ 40 w 80"/>
                <a:gd name="T105" fmla="*/ 43 h 47"/>
                <a:gd name="T106" fmla="*/ 42 w 80"/>
                <a:gd name="T107" fmla="*/ 42 h 47"/>
                <a:gd name="T108" fmla="*/ 43 w 80"/>
                <a:gd name="T109" fmla="*/ 40 h 47"/>
                <a:gd name="T110" fmla="*/ 40 w 80"/>
                <a:gd name="T111" fmla="*/ 37 h 47"/>
                <a:gd name="T112" fmla="*/ 41 w 80"/>
                <a:gd name="T113" fmla="*/ 9 h 47"/>
                <a:gd name="T114" fmla="*/ 49 w 80"/>
                <a:gd name="T115" fmla="*/ 23 h 47"/>
                <a:gd name="T116" fmla="*/ 41 w 80"/>
                <a:gd name="T117" fmla="*/ 9 h 47"/>
                <a:gd name="T118" fmla="*/ 13 w 80"/>
                <a:gd name="T119" fmla="*/ 25 h 47"/>
                <a:gd name="T120" fmla="*/ 21 w 80"/>
                <a:gd name="T121" fmla="*/ 3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0" h="47">
                  <a:moveTo>
                    <a:pt x="41" y="3"/>
                  </a:moveTo>
                  <a:cubicBezTo>
                    <a:pt x="47" y="3"/>
                    <a:pt x="53" y="5"/>
                    <a:pt x="58" y="7"/>
                  </a:cubicBezTo>
                  <a:cubicBezTo>
                    <a:pt x="59" y="5"/>
                    <a:pt x="59" y="5"/>
                    <a:pt x="59" y="5"/>
                  </a:cubicBezTo>
                  <a:cubicBezTo>
                    <a:pt x="61" y="6"/>
                    <a:pt x="61" y="6"/>
                    <a:pt x="61" y="6"/>
                  </a:cubicBezTo>
                  <a:cubicBezTo>
                    <a:pt x="59" y="8"/>
                    <a:pt x="59" y="8"/>
                    <a:pt x="59" y="8"/>
                  </a:cubicBezTo>
                  <a:cubicBezTo>
                    <a:pt x="62" y="10"/>
                    <a:pt x="64" y="12"/>
                    <a:pt x="66" y="14"/>
                  </a:cubicBezTo>
                  <a:cubicBezTo>
                    <a:pt x="68" y="16"/>
                    <a:pt x="70" y="18"/>
                    <a:pt x="72" y="20"/>
                  </a:cubicBezTo>
                  <a:cubicBezTo>
                    <a:pt x="74" y="19"/>
                    <a:pt x="74" y="19"/>
                    <a:pt x="74" y="19"/>
                  </a:cubicBezTo>
                  <a:cubicBezTo>
                    <a:pt x="75" y="21"/>
                    <a:pt x="75" y="21"/>
                    <a:pt x="75" y="21"/>
                  </a:cubicBezTo>
                  <a:cubicBezTo>
                    <a:pt x="73" y="22"/>
                    <a:pt x="73" y="22"/>
                    <a:pt x="73" y="22"/>
                  </a:cubicBezTo>
                  <a:cubicBezTo>
                    <a:pt x="75" y="27"/>
                    <a:pt x="77" y="33"/>
                    <a:pt x="77" y="39"/>
                  </a:cubicBezTo>
                  <a:cubicBezTo>
                    <a:pt x="80" y="39"/>
                    <a:pt x="80" y="39"/>
                    <a:pt x="80" y="39"/>
                  </a:cubicBezTo>
                  <a:cubicBezTo>
                    <a:pt x="80" y="41"/>
                    <a:pt x="80" y="41"/>
                    <a:pt x="80" y="41"/>
                  </a:cubicBezTo>
                  <a:cubicBezTo>
                    <a:pt x="77" y="41"/>
                    <a:pt x="77" y="41"/>
                    <a:pt x="77" y="41"/>
                  </a:cubicBezTo>
                  <a:cubicBezTo>
                    <a:pt x="73" y="41"/>
                    <a:pt x="73" y="41"/>
                    <a:pt x="73" y="41"/>
                  </a:cubicBezTo>
                  <a:cubicBezTo>
                    <a:pt x="71" y="41"/>
                    <a:pt x="71" y="41"/>
                    <a:pt x="71" y="41"/>
                  </a:cubicBezTo>
                  <a:cubicBezTo>
                    <a:pt x="71" y="39"/>
                    <a:pt x="71" y="39"/>
                    <a:pt x="71" y="39"/>
                  </a:cubicBezTo>
                  <a:cubicBezTo>
                    <a:pt x="73" y="39"/>
                    <a:pt x="73" y="39"/>
                    <a:pt x="73" y="39"/>
                  </a:cubicBezTo>
                  <a:cubicBezTo>
                    <a:pt x="73" y="34"/>
                    <a:pt x="71" y="29"/>
                    <a:pt x="69" y="24"/>
                  </a:cubicBezTo>
                  <a:cubicBezTo>
                    <a:pt x="67" y="25"/>
                    <a:pt x="67" y="25"/>
                    <a:pt x="67" y="25"/>
                  </a:cubicBezTo>
                  <a:cubicBezTo>
                    <a:pt x="69" y="29"/>
                    <a:pt x="71" y="34"/>
                    <a:pt x="71" y="39"/>
                  </a:cubicBezTo>
                  <a:cubicBezTo>
                    <a:pt x="59" y="39"/>
                    <a:pt x="59" y="39"/>
                    <a:pt x="59" y="39"/>
                  </a:cubicBezTo>
                  <a:cubicBezTo>
                    <a:pt x="59" y="36"/>
                    <a:pt x="58" y="33"/>
                    <a:pt x="57" y="31"/>
                  </a:cubicBezTo>
                  <a:cubicBezTo>
                    <a:pt x="67" y="25"/>
                    <a:pt x="67" y="25"/>
                    <a:pt x="67" y="25"/>
                  </a:cubicBezTo>
                  <a:cubicBezTo>
                    <a:pt x="66" y="24"/>
                    <a:pt x="66" y="24"/>
                    <a:pt x="66" y="24"/>
                  </a:cubicBezTo>
                  <a:cubicBezTo>
                    <a:pt x="68" y="23"/>
                    <a:pt x="68" y="23"/>
                    <a:pt x="68" y="23"/>
                  </a:cubicBezTo>
                  <a:cubicBezTo>
                    <a:pt x="67" y="20"/>
                    <a:pt x="65" y="18"/>
                    <a:pt x="63" y="17"/>
                  </a:cubicBezTo>
                  <a:cubicBezTo>
                    <a:pt x="61" y="15"/>
                    <a:pt x="59" y="13"/>
                    <a:pt x="57" y="12"/>
                  </a:cubicBezTo>
                  <a:cubicBezTo>
                    <a:pt x="56" y="14"/>
                    <a:pt x="56" y="14"/>
                    <a:pt x="56" y="14"/>
                  </a:cubicBezTo>
                  <a:cubicBezTo>
                    <a:pt x="58" y="15"/>
                    <a:pt x="60" y="16"/>
                    <a:pt x="62" y="18"/>
                  </a:cubicBezTo>
                  <a:cubicBezTo>
                    <a:pt x="63" y="20"/>
                    <a:pt x="65" y="22"/>
                    <a:pt x="66" y="24"/>
                  </a:cubicBezTo>
                  <a:cubicBezTo>
                    <a:pt x="56" y="29"/>
                    <a:pt x="56" y="29"/>
                    <a:pt x="56" y="29"/>
                  </a:cubicBezTo>
                  <a:cubicBezTo>
                    <a:pt x="55" y="28"/>
                    <a:pt x="55" y="27"/>
                    <a:pt x="54" y="26"/>
                  </a:cubicBezTo>
                  <a:cubicBezTo>
                    <a:pt x="53" y="25"/>
                    <a:pt x="52" y="24"/>
                    <a:pt x="50" y="24"/>
                  </a:cubicBezTo>
                  <a:cubicBezTo>
                    <a:pt x="56" y="14"/>
                    <a:pt x="56" y="14"/>
                    <a:pt x="56" y="14"/>
                  </a:cubicBezTo>
                  <a:cubicBezTo>
                    <a:pt x="55" y="13"/>
                    <a:pt x="55" y="13"/>
                    <a:pt x="55" y="13"/>
                  </a:cubicBezTo>
                  <a:cubicBezTo>
                    <a:pt x="56" y="11"/>
                    <a:pt x="56" y="11"/>
                    <a:pt x="56" y="11"/>
                  </a:cubicBezTo>
                  <a:cubicBezTo>
                    <a:pt x="51" y="8"/>
                    <a:pt x="46" y="7"/>
                    <a:pt x="41" y="7"/>
                  </a:cubicBezTo>
                  <a:cubicBezTo>
                    <a:pt x="41" y="9"/>
                    <a:pt x="41" y="9"/>
                    <a:pt x="41" y="9"/>
                  </a:cubicBezTo>
                  <a:cubicBezTo>
                    <a:pt x="39" y="9"/>
                    <a:pt x="39" y="9"/>
                    <a:pt x="39" y="9"/>
                  </a:cubicBezTo>
                  <a:cubicBezTo>
                    <a:pt x="39" y="7"/>
                    <a:pt x="39" y="7"/>
                    <a:pt x="39" y="7"/>
                  </a:cubicBezTo>
                  <a:cubicBezTo>
                    <a:pt x="34" y="7"/>
                    <a:pt x="29" y="8"/>
                    <a:pt x="24" y="11"/>
                  </a:cubicBezTo>
                  <a:cubicBezTo>
                    <a:pt x="25" y="13"/>
                    <a:pt x="25" y="13"/>
                    <a:pt x="25" y="13"/>
                  </a:cubicBezTo>
                  <a:cubicBezTo>
                    <a:pt x="29" y="11"/>
                    <a:pt x="34" y="9"/>
                    <a:pt x="39" y="9"/>
                  </a:cubicBezTo>
                  <a:cubicBezTo>
                    <a:pt x="39" y="21"/>
                    <a:pt x="39" y="21"/>
                    <a:pt x="39" y="21"/>
                  </a:cubicBezTo>
                  <a:cubicBezTo>
                    <a:pt x="36" y="21"/>
                    <a:pt x="34" y="21"/>
                    <a:pt x="31" y="23"/>
                  </a:cubicBezTo>
                  <a:cubicBezTo>
                    <a:pt x="25" y="13"/>
                    <a:pt x="25" y="13"/>
                    <a:pt x="25" y="13"/>
                  </a:cubicBezTo>
                  <a:cubicBezTo>
                    <a:pt x="24" y="14"/>
                    <a:pt x="24" y="14"/>
                    <a:pt x="24" y="14"/>
                  </a:cubicBezTo>
                  <a:cubicBezTo>
                    <a:pt x="23" y="12"/>
                    <a:pt x="23" y="12"/>
                    <a:pt x="23" y="12"/>
                  </a:cubicBezTo>
                  <a:cubicBezTo>
                    <a:pt x="21" y="13"/>
                    <a:pt x="19" y="15"/>
                    <a:pt x="17" y="17"/>
                  </a:cubicBezTo>
                  <a:cubicBezTo>
                    <a:pt x="15" y="18"/>
                    <a:pt x="13" y="20"/>
                    <a:pt x="12" y="23"/>
                  </a:cubicBezTo>
                  <a:cubicBezTo>
                    <a:pt x="14" y="24"/>
                    <a:pt x="14" y="24"/>
                    <a:pt x="14" y="24"/>
                  </a:cubicBezTo>
                  <a:cubicBezTo>
                    <a:pt x="15" y="22"/>
                    <a:pt x="17" y="20"/>
                    <a:pt x="18" y="18"/>
                  </a:cubicBezTo>
                  <a:cubicBezTo>
                    <a:pt x="20" y="16"/>
                    <a:pt x="22" y="15"/>
                    <a:pt x="24" y="14"/>
                  </a:cubicBezTo>
                  <a:cubicBezTo>
                    <a:pt x="30" y="24"/>
                    <a:pt x="30" y="24"/>
                    <a:pt x="30" y="24"/>
                  </a:cubicBezTo>
                  <a:cubicBezTo>
                    <a:pt x="29" y="24"/>
                    <a:pt x="29" y="24"/>
                    <a:pt x="28" y="25"/>
                  </a:cubicBezTo>
                  <a:cubicBezTo>
                    <a:pt x="24" y="22"/>
                    <a:pt x="24" y="22"/>
                    <a:pt x="24" y="22"/>
                  </a:cubicBezTo>
                  <a:cubicBezTo>
                    <a:pt x="20" y="22"/>
                    <a:pt x="20" y="22"/>
                    <a:pt x="20" y="22"/>
                  </a:cubicBezTo>
                  <a:cubicBezTo>
                    <a:pt x="21" y="26"/>
                    <a:pt x="21" y="26"/>
                    <a:pt x="21" y="26"/>
                  </a:cubicBezTo>
                  <a:cubicBezTo>
                    <a:pt x="23" y="29"/>
                    <a:pt x="23" y="29"/>
                    <a:pt x="23" y="29"/>
                  </a:cubicBezTo>
                  <a:cubicBezTo>
                    <a:pt x="14" y="24"/>
                    <a:pt x="14" y="24"/>
                    <a:pt x="14" y="24"/>
                  </a:cubicBezTo>
                  <a:cubicBezTo>
                    <a:pt x="13" y="25"/>
                    <a:pt x="13" y="25"/>
                    <a:pt x="13" y="25"/>
                  </a:cubicBezTo>
                  <a:cubicBezTo>
                    <a:pt x="11" y="24"/>
                    <a:pt x="11" y="24"/>
                    <a:pt x="11" y="24"/>
                  </a:cubicBezTo>
                  <a:cubicBezTo>
                    <a:pt x="9" y="29"/>
                    <a:pt x="7" y="34"/>
                    <a:pt x="7" y="39"/>
                  </a:cubicBezTo>
                  <a:cubicBezTo>
                    <a:pt x="9" y="39"/>
                    <a:pt x="9" y="39"/>
                    <a:pt x="9" y="39"/>
                  </a:cubicBezTo>
                  <a:cubicBezTo>
                    <a:pt x="9" y="41"/>
                    <a:pt x="9" y="41"/>
                    <a:pt x="9" y="41"/>
                  </a:cubicBezTo>
                  <a:cubicBezTo>
                    <a:pt x="7" y="41"/>
                    <a:pt x="7" y="41"/>
                    <a:pt x="7" y="41"/>
                  </a:cubicBezTo>
                  <a:cubicBezTo>
                    <a:pt x="3" y="41"/>
                    <a:pt x="3" y="41"/>
                    <a:pt x="3" y="41"/>
                  </a:cubicBezTo>
                  <a:cubicBezTo>
                    <a:pt x="0" y="41"/>
                    <a:pt x="0" y="41"/>
                    <a:pt x="0" y="41"/>
                  </a:cubicBezTo>
                  <a:cubicBezTo>
                    <a:pt x="0" y="39"/>
                    <a:pt x="0" y="39"/>
                    <a:pt x="0" y="39"/>
                  </a:cubicBezTo>
                  <a:cubicBezTo>
                    <a:pt x="3" y="39"/>
                    <a:pt x="3" y="39"/>
                    <a:pt x="3" y="39"/>
                  </a:cubicBezTo>
                  <a:cubicBezTo>
                    <a:pt x="3" y="33"/>
                    <a:pt x="5" y="27"/>
                    <a:pt x="7" y="22"/>
                  </a:cubicBezTo>
                  <a:cubicBezTo>
                    <a:pt x="5" y="21"/>
                    <a:pt x="5" y="21"/>
                    <a:pt x="5" y="21"/>
                  </a:cubicBezTo>
                  <a:cubicBezTo>
                    <a:pt x="6" y="19"/>
                    <a:pt x="6" y="19"/>
                    <a:pt x="6" y="19"/>
                  </a:cubicBezTo>
                  <a:cubicBezTo>
                    <a:pt x="8" y="20"/>
                    <a:pt x="8" y="20"/>
                    <a:pt x="8" y="20"/>
                  </a:cubicBezTo>
                  <a:cubicBezTo>
                    <a:pt x="10" y="18"/>
                    <a:pt x="12" y="16"/>
                    <a:pt x="14" y="14"/>
                  </a:cubicBezTo>
                  <a:cubicBezTo>
                    <a:pt x="16" y="12"/>
                    <a:pt x="18" y="10"/>
                    <a:pt x="21" y="8"/>
                  </a:cubicBezTo>
                  <a:cubicBezTo>
                    <a:pt x="19" y="6"/>
                    <a:pt x="19" y="6"/>
                    <a:pt x="19" y="6"/>
                  </a:cubicBezTo>
                  <a:cubicBezTo>
                    <a:pt x="21" y="5"/>
                    <a:pt x="21" y="5"/>
                    <a:pt x="21" y="5"/>
                  </a:cubicBezTo>
                  <a:cubicBezTo>
                    <a:pt x="22" y="7"/>
                    <a:pt x="22" y="7"/>
                    <a:pt x="22" y="7"/>
                  </a:cubicBezTo>
                  <a:cubicBezTo>
                    <a:pt x="27" y="5"/>
                    <a:pt x="33" y="3"/>
                    <a:pt x="39" y="3"/>
                  </a:cubicBezTo>
                  <a:cubicBezTo>
                    <a:pt x="39" y="0"/>
                    <a:pt x="39" y="0"/>
                    <a:pt x="39" y="0"/>
                  </a:cubicBezTo>
                  <a:cubicBezTo>
                    <a:pt x="41" y="0"/>
                    <a:pt x="41" y="0"/>
                    <a:pt x="41" y="0"/>
                  </a:cubicBezTo>
                  <a:cubicBezTo>
                    <a:pt x="41" y="3"/>
                    <a:pt x="41" y="3"/>
                    <a:pt x="41" y="3"/>
                  </a:cubicBezTo>
                  <a:close/>
                  <a:moveTo>
                    <a:pt x="33" y="39"/>
                  </a:moveTo>
                  <a:cubicBezTo>
                    <a:pt x="33" y="40"/>
                    <a:pt x="33" y="40"/>
                    <a:pt x="33" y="40"/>
                  </a:cubicBezTo>
                  <a:cubicBezTo>
                    <a:pt x="33" y="42"/>
                    <a:pt x="34" y="44"/>
                    <a:pt x="35" y="45"/>
                  </a:cubicBezTo>
                  <a:cubicBezTo>
                    <a:pt x="37" y="47"/>
                    <a:pt x="39" y="47"/>
                    <a:pt x="40" y="47"/>
                  </a:cubicBezTo>
                  <a:cubicBezTo>
                    <a:pt x="40" y="47"/>
                    <a:pt x="40" y="47"/>
                    <a:pt x="40" y="47"/>
                  </a:cubicBezTo>
                  <a:cubicBezTo>
                    <a:pt x="42" y="47"/>
                    <a:pt x="44" y="46"/>
                    <a:pt x="45" y="45"/>
                  </a:cubicBezTo>
                  <a:cubicBezTo>
                    <a:pt x="47" y="43"/>
                    <a:pt x="47" y="41"/>
                    <a:pt x="47" y="39"/>
                  </a:cubicBezTo>
                  <a:cubicBezTo>
                    <a:pt x="47" y="39"/>
                    <a:pt x="47" y="39"/>
                    <a:pt x="47" y="39"/>
                  </a:cubicBezTo>
                  <a:cubicBezTo>
                    <a:pt x="47" y="39"/>
                    <a:pt x="47" y="39"/>
                    <a:pt x="47" y="39"/>
                  </a:cubicBezTo>
                  <a:cubicBezTo>
                    <a:pt x="47" y="37"/>
                    <a:pt x="46" y="36"/>
                    <a:pt x="45" y="34"/>
                  </a:cubicBezTo>
                  <a:cubicBezTo>
                    <a:pt x="43" y="33"/>
                    <a:pt x="41" y="32"/>
                    <a:pt x="39" y="33"/>
                  </a:cubicBezTo>
                  <a:cubicBezTo>
                    <a:pt x="39" y="33"/>
                    <a:pt x="39" y="33"/>
                    <a:pt x="39" y="33"/>
                  </a:cubicBezTo>
                  <a:cubicBezTo>
                    <a:pt x="39" y="33"/>
                    <a:pt x="39" y="33"/>
                    <a:pt x="39" y="33"/>
                  </a:cubicBezTo>
                  <a:cubicBezTo>
                    <a:pt x="24" y="23"/>
                    <a:pt x="24" y="23"/>
                    <a:pt x="24" y="23"/>
                  </a:cubicBezTo>
                  <a:cubicBezTo>
                    <a:pt x="21" y="23"/>
                    <a:pt x="21" y="23"/>
                    <a:pt x="21" y="23"/>
                  </a:cubicBezTo>
                  <a:cubicBezTo>
                    <a:pt x="22" y="26"/>
                    <a:pt x="22" y="26"/>
                    <a:pt x="22" y="26"/>
                  </a:cubicBezTo>
                  <a:cubicBezTo>
                    <a:pt x="33" y="39"/>
                    <a:pt x="33" y="39"/>
                    <a:pt x="33" y="39"/>
                  </a:cubicBezTo>
                  <a:close/>
                  <a:moveTo>
                    <a:pt x="40" y="37"/>
                  </a:moveTo>
                  <a:cubicBezTo>
                    <a:pt x="39" y="37"/>
                    <a:pt x="38" y="37"/>
                    <a:pt x="38" y="38"/>
                  </a:cubicBezTo>
                  <a:cubicBezTo>
                    <a:pt x="37" y="38"/>
                    <a:pt x="37" y="39"/>
                    <a:pt x="37" y="40"/>
                  </a:cubicBezTo>
                  <a:cubicBezTo>
                    <a:pt x="37" y="41"/>
                    <a:pt x="37" y="42"/>
                    <a:pt x="38" y="42"/>
                  </a:cubicBezTo>
                  <a:cubicBezTo>
                    <a:pt x="39" y="43"/>
                    <a:pt x="39" y="43"/>
                    <a:pt x="40" y="43"/>
                  </a:cubicBezTo>
                  <a:cubicBezTo>
                    <a:pt x="40" y="43"/>
                    <a:pt x="40" y="43"/>
                    <a:pt x="40" y="43"/>
                  </a:cubicBezTo>
                  <a:cubicBezTo>
                    <a:pt x="41" y="43"/>
                    <a:pt x="42" y="42"/>
                    <a:pt x="42" y="42"/>
                  </a:cubicBezTo>
                  <a:cubicBezTo>
                    <a:pt x="43" y="41"/>
                    <a:pt x="43" y="40"/>
                    <a:pt x="43" y="40"/>
                  </a:cubicBezTo>
                  <a:cubicBezTo>
                    <a:pt x="43" y="40"/>
                    <a:pt x="43" y="40"/>
                    <a:pt x="43" y="40"/>
                  </a:cubicBezTo>
                  <a:cubicBezTo>
                    <a:pt x="43" y="39"/>
                    <a:pt x="43" y="38"/>
                    <a:pt x="42" y="37"/>
                  </a:cubicBezTo>
                  <a:cubicBezTo>
                    <a:pt x="41" y="37"/>
                    <a:pt x="41" y="37"/>
                    <a:pt x="40" y="37"/>
                  </a:cubicBezTo>
                  <a:cubicBezTo>
                    <a:pt x="40" y="37"/>
                    <a:pt x="40" y="37"/>
                    <a:pt x="40" y="37"/>
                  </a:cubicBezTo>
                  <a:close/>
                  <a:moveTo>
                    <a:pt x="41" y="9"/>
                  </a:moveTo>
                  <a:cubicBezTo>
                    <a:pt x="41" y="21"/>
                    <a:pt x="41" y="21"/>
                    <a:pt x="41" y="21"/>
                  </a:cubicBezTo>
                  <a:cubicBezTo>
                    <a:pt x="44" y="21"/>
                    <a:pt x="46" y="21"/>
                    <a:pt x="49" y="23"/>
                  </a:cubicBezTo>
                  <a:cubicBezTo>
                    <a:pt x="55" y="13"/>
                    <a:pt x="55" y="13"/>
                    <a:pt x="55" y="13"/>
                  </a:cubicBezTo>
                  <a:cubicBezTo>
                    <a:pt x="50" y="11"/>
                    <a:pt x="46" y="9"/>
                    <a:pt x="41" y="9"/>
                  </a:cubicBezTo>
                  <a:close/>
                  <a:moveTo>
                    <a:pt x="23" y="31"/>
                  </a:moveTo>
                  <a:cubicBezTo>
                    <a:pt x="13" y="25"/>
                    <a:pt x="13" y="25"/>
                    <a:pt x="13" y="25"/>
                  </a:cubicBezTo>
                  <a:cubicBezTo>
                    <a:pt x="11" y="29"/>
                    <a:pt x="9" y="34"/>
                    <a:pt x="9" y="39"/>
                  </a:cubicBezTo>
                  <a:cubicBezTo>
                    <a:pt x="21" y="39"/>
                    <a:pt x="21" y="39"/>
                    <a:pt x="21" y="39"/>
                  </a:cubicBezTo>
                  <a:cubicBezTo>
                    <a:pt x="21" y="36"/>
                    <a:pt x="22" y="33"/>
                    <a:pt x="23" y="3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32" name="组合 131"/>
          <p:cNvGrpSpPr/>
          <p:nvPr/>
        </p:nvGrpSpPr>
        <p:grpSpPr>
          <a:xfrm>
            <a:off x="8857693" y="3249773"/>
            <a:ext cx="2335290" cy="2313831"/>
            <a:chOff x="8828090" y="3721210"/>
            <a:chExt cx="2335290" cy="2313831"/>
          </a:xfrm>
        </p:grpSpPr>
        <p:sp>
          <p:nvSpPr>
            <p:cNvPr id="133" name="矩形 132"/>
            <p:cNvSpPr/>
            <p:nvPr/>
          </p:nvSpPr>
          <p:spPr>
            <a:xfrm>
              <a:off x="8828090" y="3721210"/>
              <a:ext cx="2335290" cy="1363554"/>
            </a:xfrm>
            <a:prstGeom prst="rect">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4" name="矩形 133"/>
            <p:cNvSpPr/>
            <p:nvPr/>
          </p:nvSpPr>
          <p:spPr>
            <a:xfrm>
              <a:off x="8828090" y="5077199"/>
              <a:ext cx="2335290" cy="957842"/>
            </a:xfrm>
            <a:prstGeom prst="rect">
              <a:avLst/>
            </a:prstGeom>
            <a:solidFill>
              <a:srgbClr val="E4E4E4">
                <a:alpha val="45000"/>
              </a:srgb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TextBox 14"/>
            <p:cNvSpPr txBox="1"/>
            <p:nvPr/>
          </p:nvSpPr>
          <p:spPr>
            <a:xfrm>
              <a:off x="8874241" y="5486400"/>
              <a:ext cx="2289139" cy="407275"/>
            </a:xfrm>
            <a:prstGeom prst="rect">
              <a:avLst/>
            </a:prstGeom>
            <a:noFill/>
          </p:spPr>
          <p:txBody>
            <a:bodyPr wrap="square">
              <a:spAutoFit/>
            </a:bodyPr>
            <a:lstStyle/>
            <a:p>
              <a:pPr>
                <a:defRPr/>
              </a:pPr>
              <a:r>
                <a:rPr lang="id-ID" sz="1000" dirty="0">
                  <a:solidFill>
                    <a:prstClr val="black">
                      <a:lumMod val="50000"/>
                      <a:lumOff val="50000"/>
                    </a:prstClr>
                  </a:solidFill>
                  <a:latin typeface="Agency FB" panose="020B0503020202020204" pitchFamily="34" charset="0"/>
                  <a:cs typeface="+mn-ea"/>
                  <a:sym typeface="+mn-lt"/>
                </a:rPr>
                <a:t>We are placing great text in this text frames. Lorem ipsum is here mate check it out</a:t>
              </a:r>
              <a:endParaRPr lang="en-US" sz="1000" b="1" dirty="0">
                <a:solidFill>
                  <a:prstClr val="black">
                    <a:lumMod val="50000"/>
                    <a:lumOff val="50000"/>
                  </a:prstClr>
                </a:solidFill>
                <a:latin typeface="Agency FB" panose="020B0503020202020204" pitchFamily="34" charset="0"/>
                <a:cs typeface="+mn-ea"/>
                <a:sym typeface="+mn-lt"/>
              </a:endParaRPr>
            </a:p>
          </p:txBody>
        </p:sp>
        <p:sp>
          <p:nvSpPr>
            <p:cNvPr id="136" name="TextBox 15"/>
            <p:cNvSpPr txBox="1"/>
            <p:nvPr/>
          </p:nvSpPr>
          <p:spPr>
            <a:xfrm>
              <a:off x="8874241" y="5226130"/>
              <a:ext cx="2032894" cy="507889"/>
            </a:xfrm>
            <a:prstGeom prst="rect">
              <a:avLst/>
            </a:prstGeom>
            <a:noFill/>
          </p:spPr>
          <p:txBody>
            <a:bodyPr wrap="none"/>
            <a:lstStyle/>
            <a:p>
              <a:pPr>
                <a:defRPr/>
              </a:pPr>
              <a:r>
                <a:rPr lang="id-ID" sz="1200" b="1" dirty="0">
                  <a:solidFill>
                    <a:srgbClr val="413C42"/>
                  </a:solidFill>
                  <a:latin typeface="Agency FB" panose="020B0503020202020204" pitchFamily="34" charset="0"/>
                  <a:cs typeface="+mn-ea"/>
                  <a:sym typeface="+mn-lt"/>
                </a:rPr>
                <a:t>Header here please</a:t>
              </a:r>
            </a:p>
          </p:txBody>
        </p:sp>
        <p:sp>
          <p:nvSpPr>
            <p:cNvPr id="137" name="Freeform 139"/>
            <p:cNvSpPr>
              <a:spLocks noEditPoints="1"/>
            </p:cNvSpPr>
            <p:nvPr/>
          </p:nvSpPr>
          <p:spPr bwMode="auto">
            <a:xfrm>
              <a:off x="9810274" y="4219279"/>
              <a:ext cx="370923" cy="403829"/>
            </a:xfrm>
            <a:custGeom>
              <a:avLst/>
              <a:gdLst>
                <a:gd name="T0" fmla="*/ 29 w 59"/>
                <a:gd name="T1" fmla="*/ 0 h 64"/>
                <a:gd name="T2" fmla="*/ 59 w 59"/>
                <a:gd name="T3" fmla="*/ 29 h 64"/>
                <a:gd name="T4" fmla="*/ 49 w 59"/>
                <a:gd name="T5" fmla="*/ 51 h 64"/>
                <a:gd name="T6" fmla="*/ 56 w 59"/>
                <a:gd name="T7" fmla="*/ 34 h 64"/>
                <a:gd name="T8" fmla="*/ 29 w 59"/>
                <a:gd name="T9" fmla="*/ 7 h 64"/>
                <a:gd name="T10" fmla="*/ 3 w 59"/>
                <a:gd name="T11" fmla="*/ 34 h 64"/>
                <a:gd name="T12" fmla="*/ 9 w 59"/>
                <a:gd name="T13" fmla="*/ 51 h 64"/>
                <a:gd name="T14" fmla="*/ 0 w 59"/>
                <a:gd name="T15" fmla="*/ 29 h 64"/>
                <a:gd name="T16" fmla="*/ 29 w 59"/>
                <a:gd name="T17" fmla="*/ 0 h 64"/>
                <a:gd name="T18" fmla="*/ 35 w 59"/>
                <a:gd name="T19" fmla="*/ 47 h 64"/>
                <a:gd name="T20" fmla="*/ 41 w 59"/>
                <a:gd name="T21" fmla="*/ 37 h 64"/>
                <a:gd name="T22" fmla="*/ 29 w 59"/>
                <a:gd name="T23" fmla="*/ 25 h 64"/>
                <a:gd name="T24" fmla="*/ 17 w 59"/>
                <a:gd name="T25" fmla="*/ 37 h 64"/>
                <a:gd name="T26" fmla="*/ 23 w 59"/>
                <a:gd name="T27" fmla="*/ 47 h 64"/>
                <a:gd name="T28" fmla="*/ 23 w 59"/>
                <a:gd name="T29" fmla="*/ 64 h 64"/>
                <a:gd name="T30" fmla="*/ 35 w 59"/>
                <a:gd name="T31" fmla="*/ 64 h 64"/>
                <a:gd name="T32" fmla="*/ 35 w 59"/>
                <a:gd name="T33" fmla="*/ 47 h 64"/>
                <a:gd name="T34" fmla="*/ 29 w 59"/>
                <a:gd name="T35" fmla="*/ 14 h 64"/>
                <a:gd name="T36" fmla="*/ 9 w 59"/>
                <a:gd name="T37" fmla="*/ 34 h 64"/>
                <a:gd name="T38" fmla="*/ 18 w 59"/>
                <a:gd name="T39" fmla="*/ 51 h 64"/>
                <a:gd name="T40" fmla="*/ 11 w 59"/>
                <a:gd name="T41" fmla="*/ 37 h 64"/>
                <a:gd name="T42" fmla="*/ 29 w 59"/>
                <a:gd name="T43" fmla="*/ 20 h 64"/>
                <a:gd name="T44" fmla="*/ 47 w 59"/>
                <a:gd name="T45" fmla="*/ 37 h 64"/>
                <a:gd name="T46" fmla="*/ 41 w 59"/>
                <a:gd name="T47" fmla="*/ 51 h 64"/>
                <a:gd name="T48" fmla="*/ 50 w 59"/>
                <a:gd name="T49" fmla="*/ 34 h 64"/>
                <a:gd name="T50" fmla="*/ 29 w 59"/>
                <a:gd name="T51" fmla="*/ 1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 h="64">
                  <a:moveTo>
                    <a:pt x="29" y="0"/>
                  </a:moveTo>
                  <a:cubicBezTo>
                    <a:pt x="46" y="0"/>
                    <a:pt x="59" y="13"/>
                    <a:pt x="59" y="29"/>
                  </a:cubicBezTo>
                  <a:cubicBezTo>
                    <a:pt x="59" y="38"/>
                    <a:pt x="55" y="46"/>
                    <a:pt x="49" y="51"/>
                  </a:cubicBezTo>
                  <a:cubicBezTo>
                    <a:pt x="53" y="46"/>
                    <a:pt x="56" y="40"/>
                    <a:pt x="56" y="34"/>
                  </a:cubicBezTo>
                  <a:cubicBezTo>
                    <a:pt x="56" y="19"/>
                    <a:pt x="44" y="7"/>
                    <a:pt x="29" y="7"/>
                  </a:cubicBezTo>
                  <a:cubicBezTo>
                    <a:pt x="15" y="7"/>
                    <a:pt x="3" y="19"/>
                    <a:pt x="3" y="34"/>
                  </a:cubicBezTo>
                  <a:cubicBezTo>
                    <a:pt x="3" y="40"/>
                    <a:pt x="5" y="46"/>
                    <a:pt x="9" y="51"/>
                  </a:cubicBezTo>
                  <a:cubicBezTo>
                    <a:pt x="3" y="46"/>
                    <a:pt x="0" y="38"/>
                    <a:pt x="0" y="29"/>
                  </a:cubicBezTo>
                  <a:cubicBezTo>
                    <a:pt x="0" y="13"/>
                    <a:pt x="13" y="0"/>
                    <a:pt x="29" y="0"/>
                  </a:cubicBezTo>
                  <a:close/>
                  <a:moveTo>
                    <a:pt x="35" y="47"/>
                  </a:moveTo>
                  <a:cubicBezTo>
                    <a:pt x="39" y="45"/>
                    <a:pt x="41" y="41"/>
                    <a:pt x="41" y="37"/>
                  </a:cubicBezTo>
                  <a:cubicBezTo>
                    <a:pt x="41" y="31"/>
                    <a:pt x="36" y="25"/>
                    <a:pt x="29" y="25"/>
                  </a:cubicBezTo>
                  <a:cubicBezTo>
                    <a:pt x="23" y="25"/>
                    <a:pt x="17" y="31"/>
                    <a:pt x="17" y="37"/>
                  </a:cubicBezTo>
                  <a:cubicBezTo>
                    <a:pt x="17" y="41"/>
                    <a:pt x="20" y="45"/>
                    <a:pt x="23" y="47"/>
                  </a:cubicBezTo>
                  <a:cubicBezTo>
                    <a:pt x="23" y="64"/>
                    <a:pt x="23" y="64"/>
                    <a:pt x="23" y="64"/>
                  </a:cubicBezTo>
                  <a:cubicBezTo>
                    <a:pt x="35" y="64"/>
                    <a:pt x="35" y="64"/>
                    <a:pt x="35" y="64"/>
                  </a:cubicBezTo>
                  <a:cubicBezTo>
                    <a:pt x="35" y="47"/>
                    <a:pt x="35" y="47"/>
                    <a:pt x="35" y="47"/>
                  </a:cubicBezTo>
                  <a:close/>
                  <a:moveTo>
                    <a:pt x="29" y="14"/>
                  </a:moveTo>
                  <a:cubicBezTo>
                    <a:pt x="18" y="14"/>
                    <a:pt x="9" y="23"/>
                    <a:pt x="9" y="34"/>
                  </a:cubicBezTo>
                  <a:cubicBezTo>
                    <a:pt x="9" y="41"/>
                    <a:pt x="12" y="47"/>
                    <a:pt x="18" y="51"/>
                  </a:cubicBezTo>
                  <a:cubicBezTo>
                    <a:pt x="14" y="48"/>
                    <a:pt x="11" y="43"/>
                    <a:pt x="11" y="37"/>
                  </a:cubicBezTo>
                  <a:cubicBezTo>
                    <a:pt x="11" y="27"/>
                    <a:pt x="19" y="20"/>
                    <a:pt x="29" y="20"/>
                  </a:cubicBezTo>
                  <a:cubicBezTo>
                    <a:pt x="39" y="20"/>
                    <a:pt x="47" y="27"/>
                    <a:pt x="47" y="37"/>
                  </a:cubicBezTo>
                  <a:cubicBezTo>
                    <a:pt x="47" y="43"/>
                    <a:pt x="45" y="48"/>
                    <a:pt x="41" y="51"/>
                  </a:cubicBezTo>
                  <a:cubicBezTo>
                    <a:pt x="46" y="47"/>
                    <a:pt x="50" y="41"/>
                    <a:pt x="50" y="34"/>
                  </a:cubicBezTo>
                  <a:cubicBezTo>
                    <a:pt x="50" y="23"/>
                    <a:pt x="40" y="14"/>
                    <a:pt x="29" y="14"/>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500830054"/>
      </p:ext>
    </p:extLst>
  </p:cSld>
  <p:clrMapOvr>
    <a:masterClrMapping/>
  </p:clrMapOvr>
  <p:transition spd="slow" advTm="500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cBhvr additive="base">
                                            <p:cTn id="7" dur="500"/>
                                            <p:tgtEl>
                                              <p:spTgt spid="87"/>
                                            </p:tgtEl>
                                            <p:attrNameLst>
                                              <p:attrName>ppt_y</p:attrName>
                                            </p:attrNameLst>
                                          </p:cBhvr>
                                          <p:tavLst>
                                            <p:tav tm="0">
                                              <p:val>
                                                <p:strVal val="#ppt_y+#ppt_h*1.125000"/>
                                              </p:val>
                                            </p:tav>
                                            <p:tav tm="100000">
                                              <p:val>
                                                <p:strVal val="#ppt_y"/>
                                              </p:val>
                                            </p:tav>
                                          </p:tavLst>
                                        </p:anim>
                                        <p:animEffect transition="in" filter="wipe(up)">
                                          <p:cBhvr>
                                            <p:cTn id="8" dur="500"/>
                                            <p:tgtEl>
                                              <p:spTgt spid="87"/>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89"/>
                                            </p:tgtEl>
                                            <p:attrNameLst>
                                              <p:attrName>style.visibility</p:attrName>
                                            </p:attrNameLst>
                                          </p:cBhvr>
                                          <p:to>
                                            <p:strVal val="visible"/>
                                          </p:to>
                                        </p:set>
                                        <p:anim calcmode="lin" valueType="num">
                                          <p:cBhvr additive="base">
                                            <p:cTn id="11" dur="500"/>
                                            <p:tgtEl>
                                              <p:spTgt spid="89"/>
                                            </p:tgtEl>
                                            <p:attrNameLst>
                                              <p:attrName>ppt_y</p:attrName>
                                            </p:attrNameLst>
                                          </p:cBhvr>
                                          <p:tavLst>
                                            <p:tav tm="0">
                                              <p:val>
                                                <p:strVal val="#ppt_y-#ppt_h*1.125000"/>
                                              </p:val>
                                            </p:tav>
                                            <p:tav tm="100000">
                                              <p:val>
                                                <p:strVal val="#ppt_y"/>
                                              </p:val>
                                            </p:tav>
                                          </p:tavLst>
                                        </p:anim>
                                        <p:animEffect transition="in" filter="wipe(down)">
                                          <p:cBhvr>
                                            <p:cTn id="12" dur="500"/>
                                            <p:tgtEl>
                                              <p:spTgt spid="8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18"/>
                                            </p:tgtEl>
                                            <p:attrNameLst>
                                              <p:attrName>style.visibility</p:attrName>
                                            </p:attrNameLst>
                                          </p:cBhvr>
                                          <p:to>
                                            <p:strVal val="visible"/>
                                          </p:to>
                                        </p:set>
                                        <p:animEffect transition="in" filter="fade">
                                          <p:cBhvr>
                                            <p:cTn id="16" dur="500"/>
                                            <p:tgtEl>
                                              <p:spTgt spid="118"/>
                                            </p:tgtEl>
                                          </p:cBhvr>
                                        </p:animEffect>
                                      </p:childTnLst>
                                    </p:cTn>
                                  </p:par>
                                </p:childTnLst>
                              </p:cTn>
                            </p:par>
                            <p:par>
                              <p:cTn id="17" fill="hold">
                                <p:stCondLst>
                                  <p:cond delay="1000"/>
                                </p:stCondLst>
                                <p:childTnLst>
                                  <p:par>
                                    <p:cTn id="18" presetID="12" presetClass="entr" presetSubtype="1" fill="hold" grpId="0" nodeType="afterEffect">
                                      <p:stCondLst>
                                        <p:cond delay="0"/>
                                      </p:stCondLst>
                                      <p:childTnLst>
                                        <p:set>
                                          <p:cBhvr>
                                            <p:cTn id="19" dur="1" fill="hold">
                                              <p:stCondLst>
                                                <p:cond delay="0"/>
                                              </p:stCondLst>
                                            </p:cTn>
                                            <p:tgtEl>
                                              <p:spTgt spid="107"/>
                                            </p:tgtEl>
                                            <p:attrNameLst>
                                              <p:attrName>style.visibility</p:attrName>
                                            </p:attrNameLst>
                                          </p:cBhvr>
                                          <p:to>
                                            <p:strVal val="visible"/>
                                          </p:to>
                                        </p:set>
                                        <p:anim calcmode="lin" valueType="num">
                                          <p:cBhvr additive="base">
                                            <p:cTn id="20" dur="500"/>
                                            <p:tgtEl>
                                              <p:spTgt spid="107"/>
                                            </p:tgtEl>
                                            <p:attrNameLst>
                                              <p:attrName>ppt_y</p:attrName>
                                            </p:attrNameLst>
                                          </p:cBhvr>
                                          <p:tavLst>
                                            <p:tav tm="0">
                                              <p:val>
                                                <p:strVal val="#ppt_y-#ppt_h*1.125000"/>
                                              </p:val>
                                            </p:tav>
                                            <p:tav tm="100000">
                                              <p:val>
                                                <p:strVal val="#ppt_y"/>
                                              </p:val>
                                            </p:tav>
                                          </p:tavLst>
                                        </p:anim>
                                        <p:animEffect transition="in" filter="wipe(down)">
                                          <p:cBhvr>
                                            <p:cTn id="21" dur="500"/>
                                            <p:tgtEl>
                                              <p:spTgt spid="107"/>
                                            </p:tgtEl>
                                          </p:cBhvr>
                                        </p:animEffect>
                                      </p:childTnLst>
                                    </p:cTn>
                                  </p:par>
                                </p:childTnLst>
                              </p:cTn>
                            </p:par>
                            <p:par>
                              <p:cTn id="22" fill="hold">
                                <p:stCondLst>
                                  <p:cond delay="1500"/>
                                </p:stCondLst>
                                <p:childTnLst>
                                  <p:par>
                                    <p:cTn id="23" presetID="22" presetClass="entr" presetSubtype="1" fill="hold" nodeType="afterEffect">
                                      <p:stCondLst>
                                        <p:cond delay="0"/>
                                      </p:stCondLst>
                                      <p:childTnLst>
                                        <p:set>
                                          <p:cBhvr>
                                            <p:cTn id="24" dur="1" fill="hold">
                                              <p:stCondLst>
                                                <p:cond delay="0"/>
                                              </p:stCondLst>
                                            </p:cTn>
                                            <p:tgtEl>
                                              <p:spTgt spid="108"/>
                                            </p:tgtEl>
                                            <p:attrNameLst>
                                              <p:attrName>style.visibility</p:attrName>
                                            </p:attrNameLst>
                                          </p:cBhvr>
                                          <p:to>
                                            <p:strVal val="visible"/>
                                          </p:to>
                                        </p:set>
                                        <p:animEffect transition="in" filter="wipe(up)">
                                          <p:cBhvr>
                                            <p:cTn id="25" dur="500"/>
                                            <p:tgtEl>
                                              <p:spTgt spid="108"/>
                                            </p:tgtEl>
                                          </p:cBhvr>
                                        </p:animEffect>
                                      </p:childTnLst>
                                    </p:cTn>
                                  </p:par>
                                </p:childTnLst>
                              </p:cTn>
                            </p:par>
                            <p:par>
                              <p:cTn id="26" fill="hold">
                                <p:stCondLst>
                                  <p:cond delay="2000"/>
                                </p:stCondLst>
                                <p:childTnLst>
                                  <p:par>
                                    <p:cTn id="27" presetID="2" presetClass="entr" presetSubtype="4" accel="40000" fill="hold" nodeType="afterEffect" p14:presetBounceEnd="46000">
                                      <p:stCondLst>
                                        <p:cond delay="0"/>
                                      </p:stCondLst>
                                      <p:childTnLst>
                                        <p:set>
                                          <p:cBhvr>
                                            <p:cTn id="28" dur="1" fill="hold">
                                              <p:stCondLst>
                                                <p:cond delay="0"/>
                                              </p:stCondLst>
                                            </p:cTn>
                                            <p:tgtEl>
                                              <p:spTgt spid="112"/>
                                            </p:tgtEl>
                                            <p:attrNameLst>
                                              <p:attrName>style.visibility</p:attrName>
                                            </p:attrNameLst>
                                          </p:cBhvr>
                                          <p:to>
                                            <p:strVal val="visible"/>
                                          </p:to>
                                        </p:set>
                                        <p:anim calcmode="lin" valueType="num" p14:bounceEnd="46000">
                                          <p:cBhvr additive="base">
                                            <p:cTn id="29" dur="500" fill="hold"/>
                                            <p:tgtEl>
                                              <p:spTgt spid="112"/>
                                            </p:tgtEl>
                                            <p:attrNameLst>
                                              <p:attrName>ppt_x</p:attrName>
                                            </p:attrNameLst>
                                          </p:cBhvr>
                                          <p:tavLst>
                                            <p:tav tm="0">
                                              <p:val>
                                                <p:strVal val="#ppt_x"/>
                                              </p:val>
                                            </p:tav>
                                            <p:tav tm="100000">
                                              <p:val>
                                                <p:strVal val="#ppt_x"/>
                                              </p:val>
                                            </p:tav>
                                          </p:tavLst>
                                        </p:anim>
                                        <p:anim calcmode="lin" valueType="num" p14:bounceEnd="46000">
                                          <p:cBhvr additive="base">
                                            <p:cTn id="30" dur="500" fill="hold"/>
                                            <p:tgtEl>
                                              <p:spTgt spid="112"/>
                                            </p:tgtEl>
                                            <p:attrNameLst>
                                              <p:attrName>ppt_y</p:attrName>
                                            </p:attrNameLst>
                                          </p:cBhvr>
                                          <p:tavLst>
                                            <p:tav tm="0">
                                              <p:val>
                                                <p:strVal val="1+#ppt_h/2"/>
                                              </p:val>
                                            </p:tav>
                                            <p:tav tm="100000">
                                              <p:val>
                                                <p:strVal val="#ppt_y"/>
                                              </p:val>
                                            </p:tav>
                                          </p:tavLst>
                                        </p:anim>
                                      </p:childTnLst>
                                    </p:cTn>
                                  </p:par>
                                  <p:par>
                                    <p:cTn id="31" presetID="2" presetClass="entr" presetSubtype="4" accel="40000" fill="hold" nodeType="withEffect" p14:presetBounceEnd="46000">
                                      <p:stCondLst>
                                        <p:cond delay="200"/>
                                      </p:stCondLst>
                                      <p:childTnLst>
                                        <p:set>
                                          <p:cBhvr>
                                            <p:cTn id="32" dur="1" fill="hold">
                                              <p:stCondLst>
                                                <p:cond delay="0"/>
                                              </p:stCondLst>
                                            </p:cTn>
                                            <p:tgtEl>
                                              <p:spTgt spid="119"/>
                                            </p:tgtEl>
                                            <p:attrNameLst>
                                              <p:attrName>style.visibility</p:attrName>
                                            </p:attrNameLst>
                                          </p:cBhvr>
                                          <p:to>
                                            <p:strVal val="visible"/>
                                          </p:to>
                                        </p:set>
                                        <p:anim calcmode="lin" valueType="num" p14:bounceEnd="46000">
                                          <p:cBhvr additive="base">
                                            <p:cTn id="33" dur="500" fill="hold"/>
                                            <p:tgtEl>
                                              <p:spTgt spid="119"/>
                                            </p:tgtEl>
                                            <p:attrNameLst>
                                              <p:attrName>ppt_x</p:attrName>
                                            </p:attrNameLst>
                                          </p:cBhvr>
                                          <p:tavLst>
                                            <p:tav tm="0">
                                              <p:val>
                                                <p:strVal val="#ppt_x"/>
                                              </p:val>
                                            </p:tav>
                                            <p:tav tm="100000">
                                              <p:val>
                                                <p:strVal val="#ppt_x"/>
                                              </p:val>
                                            </p:tav>
                                          </p:tavLst>
                                        </p:anim>
                                        <p:anim calcmode="lin" valueType="num" p14:bounceEnd="46000">
                                          <p:cBhvr additive="base">
                                            <p:cTn id="34" dur="500" fill="hold"/>
                                            <p:tgtEl>
                                              <p:spTgt spid="119"/>
                                            </p:tgtEl>
                                            <p:attrNameLst>
                                              <p:attrName>ppt_y</p:attrName>
                                            </p:attrNameLst>
                                          </p:cBhvr>
                                          <p:tavLst>
                                            <p:tav tm="0">
                                              <p:val>
                                                <p:strVal val="1+#ppt_h/2"/>
                                              </p:val>
                                            </p:tav>
                                            <p:tav tm="100000">
                                              <p:val>
                                                <p:strVal val="#ppt_y"/>
                                              </p:val>
                                            </p:tav>
                                          </p:tavLst>
                                        </p:anim>
                                      </p:childTnLst>
                                    </p:cTn>
                                  </p:par>
                                  <p:par>
                                    <p:cTn id="35" presetID="2" presetClass="entr" presetSubtype="4" accel="40000" fill="hold" nodeType="withEffect" p14:presetBounceEnd="46000">
                                      <p:stCondLst>
                                        <p:cond delay="400"/>
                                      </p:stCondLst>
                                      <p:childTnLst>
                                        <p:set>
                                          <p:cBhvr>
                                            <p:cTn id="36" dur="1" fill="hold">
                                              <p:stCondLst>
                                                <p:cond delay="0"/>
                                              </p:stCondLst>
                                            </p:cTn>
                                            <p:tgtEl>
                                              <p:spTgt spid="126"/>
                                            </p:tgtEl>
                                            <p:attrNameLst>
                                              <p:attrName>style.visibility</p:attrName>
                                            </p:attrNameLst>
                                          </p:cBhvr>
                                          <p:to>
                                            <p:strVal val="visible"/>
                                          </p:to>
                                        </p:set>
                                        <p:anim calcmode="lin" valueType="num" p14:bounceEnd="46000">
                                          <p:cBhvr additive="base">
                                            <p:cTn id="37" dur="500" fill="hold"/>
                                            <p:tgtEl>
                                              <p:spTgt spid="126"/>
                                            </p:tgtEl>
                                            <p:attrNameLst>
                                              <p:attrName>ppt_x</p:attrName>
                                            </p:attrNameLst>
                                          </p:cBhvr>
                                          <p:tavLst>
                                            <p:tav tm="0">
                                              <p:val>
                                                <p:strVal val="#ppt_x"/>
                                              </p:val>
                                            </p:tav>
                                            <p:tav tm="100000">
                                              <p:val>
                                                <p:strVal val="#ppt_x"/>
                                              </p:val>
                                            </p:tav>
                                          </p:tavLst>
                                        </p:anim>
                                        <p:anim calcmode="lin" valueType="num" p14:bounceEnd="46000">
                                          <p:cBhvr additive="base">
                                            <p:cTn id="38" dur="500" fill="hold"/>
                                            <p:tgtEl>
                                              <p:spTgt spid="126"/>
                                            </p:tgtEl>
                                            <p:attrNameLst>
                                              <p:attrName>ppt_y</p:attrName>
                                            </p:attrNameLst>
                                          </p:cBhvr>
                                          <p:tavLst>
                                            <p:tav tm="0">
                                              <p:val>
                                                <p:strVal val="1+#ppt_h/2"/>
                                              </p:val>
                                            </p:tav>
                                            <p:tav tm="100000">
                                              <p:val>
                                                <p:strVal val="#ppt_y"/>
                                              </p:val>
                                            </p:tav>
                                          </p:tavLst>
                                        </p:anim>
                                      </p:childTnLst>
                                    </p:cTn>
                                  </p:par>
                                  <p:par>
                                    <p:cTn id="39" presetID="2" presetClass="entr" presetSubtype="4" accel="40000" fill="hold" nodeType="withEffect" p14:presetBounceEnd="46000">
                                      <p:stCondLst>
                                        <p:cond delay="600"/>
                                      </p:stCondLst>
                                      <p:childTnLst>
                                        <p:set>
                                          <p:cBhvr>
                                            <p:cTn id="40" dur="1" fill="hold">
                                              <p:stCondLst>
                                                <p:cond delay="0"/>
                                              </p:stCondLst>
                                            </p:cTn>
                                            <p:tgtEl>
                                              <p:spTgt spid="132"/>
                                            </p:tgtEl>
                                            <p:attrNameLst>
                                              <p:attrName>style.visibility</p:attrName>
                                            </p:attrNameLst>
                                          </p:cBhvr>
                                          <p:to>
                                            <p:strVal val="visible"/>
                                          </p:to>
                                        </p:set>
                                        <p:anim calcmode="lin" valueType="num" p14:bounceEnd="46000">
                                          <p:cBhvr additive="base">
                                            <p:cTn id="41" dur="500" fill="hold"/>
                                            <p:tgtEl>
                                              <p:spTgt spid="132"/>
                                            </p:tgtEl>
                                            <p:attrNameLst>
                                              <p:attrName>ppt_x</p:attrName>
                                            </p:attrNameLst>
                                          </p:cBhvr>
                                          <p:tavLst>
                                            <p:tav tm="0">
                                              <p:val>
                                                <p:strVal val="#ppt_x"/>
                                              </p:val>
                                            </p:tav>
                                            <p:tav tm="100000">
                                              <p:val>
                                                <p:strVal val="#ppt_x"/>
                                              </p:val>
                                            </p:tav>
                                          </p:tavLst>
                                        </p:anim>
                                        <p:anim calcmode="lin" valueType="num" p14:bounceEnd="46000">
                                          <p:cBhvr additive="base">
                                            <p:cTn id="42" dur="500" fill="hold"/>
                                            <p:tgtEl>
                                              <p:spTgt spid="1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89" grpId="0"/>
          <p:bldP spid="10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cBhvr additive="base">
                                            <p:cTn id="7" dur="500"/>
                                            <p:tgtEl>
                                              <p:spTgt spid="87"/>
                                            </p:tgtEl>
                                            <p:attrNameLst>
                                              <p:attrName>ppt_y</p:attrName>
                                            </p:attrNameLst>
                                          </p:cBhvr>
                                          <p:tavLst>
                                            <p:tav tm="0">
                                              <p:val>
                                                <p:strVal val="#ppt_y+#ppt_h*1.125000"/>
                                              </p:val>
                                            </p:tav>
                                            <p:tav tm="100000">
                                              <p:val>
                                                <p:strVal val="#ppt_y"/>
                                              </p:val>
                                            </p:tav>
                                          </p:tavLst>
                                        </p:anim>
                                        <p:animEffect transition="in" filter="wipe(up)">
                                          <p:cBhvr>
                                            <p:cTn id="8" dur="500"/>
                                            <p:tgtEl>
                                              <p:spTgt spid="87"/>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89"/>
                                            </p:tgtEl>
                                            <p:attrNameLst>
                                              <p:attrName>style.visibility</p:attrName>
                                            </p:attrNameLst>
                                          </p:cBhvr>
                                          <p:to>
                                            <p:strVal val="visible"/>
                                          </p:to>
                                        </p:set>
                                        <p:anim calcmode="lin" valueType="num">
                                          <p:cBhvr additive="base">
                                            <p:cTn id="11" dur="500"/>
                                            <p:tgtEl>
                                              <p:spTgt spid="89"/>
                                            </p:tgtEl>
                                            <p:attrNameLst>
                                              <p:attrName>ppt_y</p:attrName>
                                            </p:attrNameLst>
                                          </p:cBhvr>
                                          <p:tavLst>
                                            <p:tav tm="0">
                                              <p:val>
                                                <p:strVal val="#ppt_y-#ppt_h*1.125000"/>
                                              </p:val>
                                            </p:tav>
                                            <p:tav tm="100000">
                                              <p:val>
                                                <p:strVal val="#ppt_y"/>
                                              </p:val>
                                            </p:tav>
                                          </p:tavLst>
                                        </p:anim>
                                        <p:animEffect transition="in" filter="wipe(down)">
                                          <p:cBhvr>
                                            <p:cTn id="12" dur="500"/>
                                            <p:tgtEl>
                                              <p:spTgt spid="8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18"/>
                                            </p:tgtEl>
                                            <p:attrNameLst>
                                              <p:attrName>style.visibility</p:attrName>
                                            </p:attrNameLst>
                                          </p:cBhvr>
                                          <p:to>
                                            <p:strVal val="visible"/>
                                          </p:to>
                                        </p:set>
                                        <p:animEffect transition="in" filter="fade">
                                          <p:cBhvr>
                                            <p:cTn id="16" dur="500"/>
                                            <p:tgtEl>
                                              <p:spTgt spid="118"/>
                                            </p:tgtEl>
                                          </p:cBhvr>
                                        </p:animEffect>
                                      </p:childTnLst>
                                    </p:cTn>
                                  </p:par>
                                </p:childTnLst>
                              </p:cTn>
                            </p:par>
                            <p:par>
                              <p:cTn id="17" fill="hold">
                                <p:stCondLst>
                                  <p:cond delay="1000"/>
                                </p:stCondLst>
                                <p:childTnLst>
                                  <p:par>
                                    <p:cTn id="18" presetID="12" presetClass="entr" presetSubtype="1" fill="hold" grpId="0" nodeType="afterEffect">
                                      <p:stCondLst>
                                        <p:cond delay="0"/>
                                      </p:stCondLst>
                                      <p:childTnLst>
                                        <p:set>
                                          <p:cBhvr>
                                            <p:cTn id="19" dur="1" fill="hold">
                                              <p:stCondLst>
                                                <p:cond delay="0"/>
                                              </p:stCondLst>
                                            </p:cTn>
                                            <p:tgtEl>
                                              <p:spTgt spid="107"/>
                                            </p:tgtEl>
                                            <p:attrNameLst>
                                              <p:attrName>style.visibility</p:attrName>
                                            </p:attrNameLst>
                                          </p:cBhvr>
                                          <p:to>
                                            <p:strVal val="visible"/>
                                          </p:to>
                                        </p:set>
                                        <p:anim calcmode="lin" valueType="num">
                                          <p:cBhvr additive="base">
                                            <p:cTn id="20" dur="500"/>
                                            <p:tgtEl>
                                              <p:spTgt spid="107"/>
                                            </p:tgtEl>
                                            <p:attrNameLst>
                                              <p:attrName>ppt_y</p:attrName>
                                            </p:attrNameLst>
                                          </p:cBhvr>
                                          <p:tavLst>
                                            <p:tav tm="0">
                                              <p:val>
                                                <p:strVal val="#ppt_y-#ppt_h*1.125000"/>
                                              </p:val>
                                            </p:tav>
                                            <p:tav tm="100000">
                                              <p:val>
                                                <p:strVal val="#ppt_y"/>
                                              </p:val>
                                            </p:tav>
                                          </p:tavLst>
                                        </p:anim>
                                        <p:animEffect transition="in" filter="wipe(down)">
                                          <p:cBhvr>
                                            <p:cTn id="21" dur="500"/>
                                            <p:tgtEl>
                                              <p:spTgt spid="107"/>
                                            </p:tgtEl>
                                          </p:cBhvr>
                                        </p:animEffect>
                                      </p:childTnLst>
                                    </p:cTn>
                                  </p:par>
                                </p:childTnLst>
                              </p:cTn>
                            </p:par>
                            <p:par>
                              <p:cTn id="22" fill="hold">
                                <p:stCondLst>
                                  <p:cond delay="1500"/>
                                </p:stCondLst>
                                <p:childTnLst>
                                  <p:par>
                                    <p:cTn id="23" presetID="22" presetClass="entr" presetSubtype="1" fill="hold" nodeType="afterEffect">
                                      <p:stCondLst>
                                        <p:cond delay="0"/>
                                      </p:stCondLst>
                                      <p:childTnLst>
                                        <p:set>
                                          <p:cBhvr>
                                            <p:cTn id="24" dur="1" fill="hold">
                                              <p:stCondLst>
                                                <p:cond delay="0"/>
                                              </p:stCondLst>
                                            </p:cTn>
                                            <p:tgtEl>
                                              <p:spTgt spid="108"/>
                                            </p:tgtEl>
                                            <p:attrNameLst>
                                              <p:attrName>style.visibility</p:attrName>
                                            </p:attrNameLst>
                                          </p:cBhvr>
                                          <p:to>
                                            <p:strVal val="visible"/>
                                          </p:to>
                                        </p:set>
                                        <p:animEffect transition="in" filter="wipe(up)">
                                          <p:cBhvr>
                                            <p:cTn id="25" dur="500"/>
                                            <p:tgtEl>
                                              <p:spTgt spid="108"/>
                                            </p:tgtEl>
                                          </p:cBhvr>
                                        </p:animEffect>
                                      </p:childTnLst>
                                    </p:cTn>
                                  </p:par>
                                </p:childTnLst>
                              </p:cTn>
                            </p:par>
                            <p:par>
                              <p:cTn id="26" fill="hold">
                                <p:stCondLst>
                                  <p:cond delay="2000"/>
                                </p:stCondLst>
                                <p:childTnLst>
                                  <p:par>
                                    <p:cTn id="27" presetID="2" presetClass="entr" presetSubtype="4" accel="40000" fill="hold" nodeType="afterEffect">
                                      <p:stCondLst>
                                        <p:cond delay="0"/>
                                      </p:stCondLst>
                                      <p:childTnLst>
                                        <p:set>
                                          <p:cBhvr>
                                            <p:cTn id="28" dur="1" fill="hold">
                                              <p:stCondLst>
                                                <p:cond delay="0"/>
                                              </p:stCondLst>
                                            </p:cTn>
                                            <p:tgtEl>
                                              <p:spTgt spid="112"/>
                                            </p:tgtEl>
                                            <p:attrNameLst>
                                              <p:attrName>style.visibility</p:attrName>
                                            </p:attrNameLst>
                                          </p:cBhvr>
                                          <p:to>
                                            <p:strVal val="visible"/>
                                          </p:to>
                                        </p:set>
                                        <p:anim calcmode="lin" valueType="num">
                                          <p:cBhvr additive="base">
                                            <p:cTn id="29" dur="500" fill="hold"/>
                                            <p:tgtEl>
                                              <p:spTgt spid="112"/>
                                            </p:tgtEl>
                                            <p:attrNameLst>
                                              <p:attrName>ppt_x</p:attrName>
                                            </p:attrNameLst>
                                          </p:cBhvr>
                                          <p:tavLst>
                                            <p:tav tm="0">
                                              <p:val>
                                                <p:strVal val="#ppt_x"/>
                                              </p:val>
                                            </p:tav>
                                            <p:tav tm="100000">
                                              <p:val>
                                                <p:strVal val="#ppt_x"/>
                                              </p:val>
                                            </p:tav>
                                          </p:tavLst>
                                        </p:anim>
                                        <p:anim calcmode="lin" valueType="num">
                                          <p:cBhvr additive="base">
                                            <p:cTn id="30" dur="500" fill="hold"/>
                                            <p:tgtEl>
                                              <p:spTgt spid="112"/>
                                            </p:tgtEl>
                                            <p:attrNameLst>
                                              <p:attrName>ppt_y</p:attrName>
                                            </p:attrNameLst>
                                          </p:cBhvr>
                                          <p:tavLst>
                                            <p:tav tm="0">
                                              <p:val>
                                                <p:strVal val="1+#ppt_h/2"/>
                                              </p:val>
                                            </p:tav>
                                            <p:tav tm="100000">
                                              <p:val>
                                                <p:strVal val="#ppt_y"/>
                                              </p:val>
                                            </p:tav>
                                          </p:tavLst>
                                        </p:anim>
                                      </p:childTnLst>
                                    </p:cTn>
                                  </p:par>
                                  <p:par>
                                    <p:cTn id="31" presetID="2" presetClass="entr" presetSubtype="4" accel="40000" fill="hold" nodeType="withEffect">
                                      <p:stCondLst>
                                        <p:cond delay="200"/>
                                      </p:stCondLst>
                                      <p:childTnLst>
                                        <p:set>
                                          <p:cBhvr>
                                            <p:cTn id="32" dur="1" fill="hold">
                                              <p:stCondLst>
                                                <p:cond delay="0"/>
                                              </p:stCondLst>
                                            </p:cTn>
                                            <p:tgtEl>
                                              <p:spTgt spid="119"/>
                                            </p:tgtEl>
                                            <p:attrNameLst>
                                              <p:attrName>style.visibility</p:attrName>
                                            </p:attrNameLst>
                                          </p:cBhvr>
                                          <p:to>
                                            <p:strVal val="visible"/>
                                          </p:to>
                                        </p:set>
                                        <p:anim calcmode="lin" valueType="num">
                                          <p:cBhvr additive="base">
                                            <p:cTn id="33" dur="500" fill="hold"/>
                                            <p:tgtEl>
                                              <p:spTgt spid="119"/>
                                            </p:tgtEl>
                                            <p:attrNameLst>
                                              <p:attrName>ppt_x</p:attrName>
                                            </p:attrNameLst>
                                          </p:cBhvr>
                                          <p:tavLst>
                                            <p:tav tm="0">
                                              <p:val>
                                                <p:strVal val="#ppt_x"/>
                                              </p:val>
                                            </p:tav>
                                            <p:tav tm="100000">
                                              <p:val>
                                                <p:strVal val="#ppt_x"/>
                                              </p:val>
                                            </p:tav>
                                          </p:tavLst>
                                        </p:anim>
                                        <p:anim calcmode="lin" valueType="num">
                                          <p:cBhvr additive="base">
                                            <p:cTn id="34" dur="500" fill="hold"/>
                                            <p:tgtEl>
                                              <p:spTgt spid="119"/>
                                            </p:tgtEl>
                                            <p:attrNameLst>
                                              <p:attrName>ppt_y</p:attrName>
                                            </p:attrNameLst>
                                          </p:cBhvr>
                                          <p:tavLst>
                                            <p:tav tm="0">
                                              <p:val>
                                                <p:strVal val="1+#ppt_h/2"/>
                                              </p:val>
                                            </p:tav>
                                            <p:tav tm="100000">
                                              <p:val>
                                                <p:strVal val="#ppt_y"/>
                                              </p:val>
                                            </p:tav>
                                          </p:tavLst>
                                        </p:anim>
                                      </p:childTnLst>
                                    </p:cTn>
                                  </p:par>
                                  <p:par>
                                    <p:cTn id="35" presetID="2" presetClass="entr" presetSubtype="4" accel="40000" fill="hold" nodeType="withEffect">
                                      <p:stCondLst>
                                        <p:cond delay="400"/>
                                      </p:stCondLst>
                                      <p:childTnLst>
                                        <p:set>
                                          <p:cBhvr>
                                            <p:cTn id="36" dur="1" fill="hold">
                                              <p:stCondLst>
                                                <p:cond delay="0"/>
                                              </p:stCondLst>
                                            </p:cTn>
                                            <p:tgtEl>
                                              <p:spTgt spid="126"/>
                                            </p:tgtEl>
                                            <p:attrNameLst>
                                              <p:attrName>style.visibility</p:attrName>
                                            </p:attrNameLst>
                                          </p:cBhvr>
                                          <p:to>
                                            <p:strVal val="visible"/>
                                          </p:to>
                                        </p:set>
                                        <p:anim calcmode="lin" valueType="num">
                                          <p:cBhvr additive="base">
                                            <p:cTn id="37" dur="500" fill="hold"/>
                                            <p:tgtEl>
                                              <p:spTgt spid="126"/>
                                            </p:tgtEl>
                                            <p:attrNameLst>
                                              <p:attrName>ppt_x</p:attrName>
                                            </p:attrNameLst>
                                          </p:cBhvr>
                                          <p:tavLst>
                                            <p:tav tm="0">
                                              <p:val>
                                                <p:strVal val="#ppt_x"/>
                                              </p:val>
                                            </p:tav>
                                            <p:tav tm="100000">
                                              <p:val>
                                                <p:strVal val="#ppt_x"/>
                                              </p:val>
                                            </p:tav>
                                          </p:tavLst>
                                        </p:anim>
                                        <p:anim calcmode="lin" valueType="num">
                                          <p:cBhvr additive="base">
                                            <p:cTn id="38" dur="500" fill="hold"/>
                                            <p:tgtEl>
                                              <p:spTgt spid="126"/>
                                            </p:tgtEl>
                                            <p:attrNameLst>
                                              <p:attrName>ppt_y</p:attrName>
                                            </p:attrNameLst>
                                          </p:cBhvr>
                                          <p:tavLst>
                                            <p:tav tm="0">
                                              <p:val>
                                                <p:strVal val="1+#ppt_h/2"/>
                                              </p:val>
                                            </p:tav>
                                            <p:tav tm="100000">
                                              <p:val>
                                                <p:strVal val="#ppt_y"/>
                                              </p:val>
                                            </p:tav>
                                          </p:tavLst>
                                        </p:anim>
                                      </p:childTnLst>
                                    </p:cTn>
                                  </p:par>
                                  <p:par>
                                    <p:cTn id="39" presetID="2" presetClass="entr" presetSubtype="4" accel="40000" fill="hold" nodeType="withEffect">
                                      <p:stCondLst>
                                        <p:cond delay="600"/>
                                      </p:stCondLst>
                                      <p:childTnLst>
                                        <p:set>
                                          <p:cBhvr>
                                            <p:cTn id="40" dur="1" fill="hold">
                                              <p:stCondLst>
                                                <p:cond delay="0"/>
                                              </p:stCondLst>
                                            </p:cTn>
                                            <p:tgtEl>
                                              <p:spTgt spid="132"/>
                                            </p:tgtEl>
                                            <p:attrNameLst>
                                              <p:attrName>style.visibility</p:attrName>
                                            </p:attrNameLst>
                                          </p:cBhvr>
                                          <p:to>
                                            <p:strVal val="visible"/>
                                          </p:to>
                                        </p:set>
                                        <p:anim calcmode="lin" valueType="num">
                                          <p:cBhvr additive="base">
                                            <p:cTn id="41" dur="500" fill="hold"/>
                                            <p:tgtEl>
                                              <p:spTgt spid="132"/>
                                            </p:tgtEl>
                                            <p:attrNameLst>
                                              <p:attrName>ppt_x</p:attrName>
                                            </p:attrNameLst>
                                          </p:cBhvr>
                                          <p:tavLst>
                                            <p:tav tm="0">
                                              <p:val>
                                                <p:strVal val="#ppt_x"/>
                                              </p:val>
                                            </p:tav>
                                            <p:tav tm="100000">
                                              <p:val>
                                                <p:strVal val="#ppt_x"/>
                                              </p:val>
                                            </p:tav>
                                          </p:tavLst>
                                        </p:anim>
                                        <p:anim calcmode="lin" valueType="num">
                                          <p:cBhvr additive="base">
                                            <p:cTn id="42" dur="500" fill="hold"/>
                                            <p:tgtEl>
                                              <p:spTgt spid="1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89" grpId="0"/>
          <p:bldP spid="107"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hidden="1"/>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8" name="椭圆 17">
            <a:extLst>
              <a:ext uri="{FF2B5EF4-FFF2-40B4-BE49-F238E27FC236}">
                <a16:creationId xmlns="" xmlns:a16="http://schemas.microsoft.com/office/drawing/2014/main" id="{AD4A0C5B-E2C7-483A-9A7D-3720AD203B45}"/>
              </a:ext>
            </a:extLst>
          </p:cNvPr>
          <p:cNvSpPr/>
          <p:nvPr/>
        </p:nvSpPr>
        <p:spPr>
          <a:xfrm>
            <a:off x="9953384" y="1155788"/>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 xmlns:a16="http://schemas.microsoft.com/office/drawing/2014/main" id="{28C81CCB-B908-45B2-8298-3AAD6380D7A4}"/>
              </a:ext>
            </a:extLst>
          </p:cNvPr>
          <p:cNvGrpSpPr/>
          <p:nvPr/>
        </p:nvGrpSpPr>
        <p:grpSpPr>
          <a:xfrm>
            <a:off x="4527894" y="985194"/>
            <a:ext cx="3667126" cy="3647238"/>
            <a:chOff x="2699658" y="-921225"/>
            <a:chExt cx="8091720" cy="8047838"/>
          </a:xfrm>
        </p:grpSpPr>
        <p:sp>
          <p:nvSpPr>
            <p:cNvPr id="5" name="椭圆 4">
              <a:extLst>
                <a:ext uri="{FF2B5EF4-FFF2-40B4-BE49-F238E27FC236}">
                  <a16:creationId xmlns="" xmlns:a16="http://schemas.microsoft.com/office/drawing/2014/main" id="{CE4C9D64-2C5D-4EF7-B52A-52A7C9D872F3}"/>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 xmlns:a16="http://schemas.microsoft.com/office/drawing/2014/main" id="{E0B69586-9C13-44B5-8C41-3946DC63C2E4}"/>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 xmlns:a16="http://schemas.microsoft.com/office/drawing/2014/main" id="{985E5D6B-4679-450F-9CC6-CA83FC748D74}"/>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 xmlns:a16="http://schemas.microsoft.com/office/drawing/2014/main" id="{E27F9159-49A4-40F5-923F-593BE288E036}"/>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 xmlns:a16="http://schemas.microsoft.com/office/drawing/2014/main" id="{32ACE0DD-ADD6-4700-A8D0-D7284F43ADE0}"/>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椭圆 11">
            <a:extLst>
              <a:ext uri="{FF2B5EF4-FFF2-40B4-BE49-F238E27FC236}">
                <a16:creationId xmlns="" xmlns:a16="http://schemas.microsoft.com/office/drawing/2014/main" id="{C0D44AB7-B14C-4FD5-B5AC-1D94E7637BB4}"/>
              </a:ext>
            </a:extLst>
          </p:cNvPr>
          <p:cNvSpPr/>
          <p:nvPr/>
        </p:nvSpPr>
        <p:spPr>
          <a:xfrm>
            <a:off x="2196201" y="1573711"/>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 xmlns:a16="http://schemas.microsoft.com/office/drawing/2014/main" id="{28094796-58B0-423C-89F2-4CC3C40CECDB}"/>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 xmlns:a16="http://schemas.microsoft.com/office/drawing/2014/main" id="{F1BCE231-EBDC-4718-98EC-C981670FFDB4}"/>
              </a:ext>
            </a:extLst>
          </p:cNvPr>
          <p:cNvSpPr txBox="1"/>
          <p:nvPr/>
        </p:nvSpPr>
        <p:spPr>
          <a:xfrm>
            <a:off x="5796299" y="1916403"/>
            <a:ext cx="1221809" cy="2215991"/>
          </a:xfrm>
          <a:prstGeom prst="rect">
            <a:avLst/>
          </a:prstGeom>
          <a:noFill/>
        </p:spPr>
        <p:txBody>
          <a:bodyPr wrap="none" rtlCol="0">
            <a:spAutoFit/>
          </a:bodyPr>
          <a:lstStyle/>
          <a:p>
            <a:r>
              <a:rPr lang="en-US" altLang="zh-CN" sz="13800" dirty="0">
                <a:solidFill>
                  <a:schemeClr val="bg1"/>
                </a:solidFill>
                <a:latin typeface="微软雅黑" panose="020B0503020204020204" pitchFamily="34" charset="-122"/>
                <a:ea typeface="微软雅黑" panose="020B0503020204020204" pitchFamily="34" charset="-122"/>
              </a:rPr>
              <a:t>1</a:t>
            </a:r>
            <a:endParaRPr lang="zh-CN" altLang="en-US" sz="13800" dirty="0">
              <a:solidFill>
                <a:schemeClr val="bg1"/>
              </a:solidFill>
              <a:latin typeface="微软雅黑" panose="020B0503020204020204" pitchFamily="34" charset="-122"/>
              <a:ea typeface="微软雅黑" panose="020B0503020204020204" pitchFamily="34" charset="-122"/>
            </a:endParaRPr>
          </a:p>
        </p:txBody>
      </p:sp>
      <p:sp>
        <p:nvSpPr>
          <p:cNvPr id="20" name="矩形 15">
            <a:extLst>
              <a:ext uri="{FF2B5EF4-FFF2-40B4-BE49-F238E27FC236}">
                <a16:creationId xmlns="" xmlns:a16="http://schemas.microsoft.com/office/drawing/2014/main" id="{15C51913-EA8B-4720-A526-9FB0720F8980}"/>
              </a:ext>
            </a:extLst>
          </p:cNvPr>
          <p:cNvSpPr>
            <a:spLocks noChangeArrowheads="1"/>
          </p:cNvSpPr>
          <p:nvPr/>
        </p:nvSpPr>
        <p:spPr bwMode="auto">
          <a:xfrm>
            <a:off x="5296961" y="4933840"/>
            <a:ext cx="2600712" cy="438582"/>
          </a:xfrm>
          <a:prstGeom prst="rect">
            <a:avLst/>
          </a:prstGeom>
          <a:noFill/>
          <a:ln w="9525">
            <a:noFill/>
            <a:miter lim="800000"/>
            <a:headEnd/>
            <a:tailEnd/>
          </a:ln>
        </p:spPr>
        <p:txBody>
          <a:bodyPr wrap="none" lIns="68580" tIns="34290" rIns="68580" bIns="34290">
            <a:spAutoFit/>
          </a:bodyPr>
          <a:lstStyle/>
          <a:p>
            <a:pPr lvl="0"/>
            <a:r>
              <a:rPr lang="zh-CN" altLang="en-US" sz="2400" dirty="0" smtClean="0">
                <a:solidFill>
                  <a:srgbClr val="436982"/>
                </a:solidFill>
                <a:latin typeface="微软雅黑" pitchFamily="34" charset="-122"/>
                <a:ea typeface="微软雅黑" pitchFamily="34" charset="-122"/>
              </a:rPr>
              <a:t>第一个月</a:t>
            </a:r>
            <a:r>
              <a:rPr lang="zh-CN" altLang="zh-CN" sz="2400" dirty="0" smtClean="0">
                <a:solidFill>
                  <a:srgbClr val="436982"/>
                </a:solidFill>
                <a:latin typeface="微软雅黑" pitchFamily="34" charset="-122"/>
                <a:ea typeface="微软雅黑" pitchFamily="34" charset="-122"/>
              </a:rPr>
              <a:t>工作</a:t>
            </a:r>
            <a:r>
              <a:rPr lang="zh-CN" altLang="zh-CN" sz="2400" dirty="0">
                <a:solidFill>
                  <a:srgbClr val="436982"/>
                </a:solidFill>
                <a:latin typeface="微软雅黑" pitchFamily="34" charset="-122"/>
                <a:ea typeface="微软雅黑" pitchFamily="34" charset="-122"/>
              </a:rPr>
              <a:t>概述</a:t>
            </a:r>
          </a:p>
        </p:txBody>
      </p:sp>
      <p:sp>
        <p:nvSpPr>
          <p:cNvPr id="22" name="椭圆 21">
            <a:extLst>
              <a:ext uri="{FF2B5EF4-FFF2-40B4-BE49-F238E27FC236}">
                <a16:creationId xmlns="" xmlns:a16="http://schemas.microsoft.com/office/drawing/2014/main" id="{1BE91D20-249F-456F-82DC-A72C93B1F921}"/>
              </a:ext>
            </a:extLst>
          </p:cNvPr>
          <p:cNvSpPr/>
          <p:nvPr/>
        </p:nvSpPr>
        <p:spPr>
          <a:xfrm>
            <a:off x="9870328" y="4279788"/>
            <a:ext cx="1170257" cy="1170257"/>
          </a:xfrm>
          <a:prstGeom prst="ellipse">
            <a:avLst/>
          </a:prstGeom>
          <a:pattFill prst="wdDn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97392294"/>
      </p:ext>
    </p:extLst>
  </p:cSld>
  <p:clrMapOvr>
    <a:masterClrMapping/>
  </p:clrMapOvr>
  <p:transition spd="slow" advTm="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Effect transition="in" filter="fade">
                                      <p:cBhvr>
                                        <p:cTn id="15" dur="500"/>
                                        <p:tgtEl>
                                          <p:spTgt spid="12"/>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500" fill="hold"/>
                                        <p:tgtEl>
                                          <p:spTgt spid="22"/>
                                        </p:tgtEl>
                                        <p:attrNameLst>
                                          <p:attrName>ppt_w</p:attrName>
                                        </p:attrNameLst>
                                      </p:cBhvr>
                                      <p:tavLst>
                                        <p:tav tm="0">
                                          <p:val>
                                            <p:fltVal val="0"/>
                                          </p:val>
                                        </p:tav>
                                        <p:tav tm="100000">
                                          <p:val>
                                            <p:strVal val="#ppt_w"/>
                                          </p:val>
                                        </p:tav>
                                      </p:tavLst>
                                    </p:anim>
                                    <p:anim calcmode="lin" valueType="num">
                                      <p:cBhvr>
                                        <p:cTn id="26" dur="500" fill="hold"/>
                                        <p:tgtEl>
                                          <p:spTgt spid="22"/>
                                        </p:tgtEl>
                                        <p:attrNameLst>
                                          <p:attrName>ppt_h</p:attrName>
                                        </p:attrNameLst>
                                      </p:cBhvr>
                                      <p:tavLst>
                                        <p:tav tm="0">
                                          <p:val>
                                            <p:fltVal val="0"/>
                                          </p:val>
                                        </p:tav>
                                        <p:tav tm="100000">
                                          <p:val>
                                            <p:strVal val="#ppt_h"/>
                                          </p:val>
                                        </p:tav>
                                      </p:tavLst>
                                    </p:anim>
                                    <p:animEffect transition="in" filter="fade">
                                      <p:cBhvr>
                                        <p:cTn id="27" dur="500"/>
                                        <p:tgtEl>
                                          <p:spTgt spid="22"/>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500" fill="hold"/>
                                        <p:tgtEl>
                                          <p:spTgt spid="18"/>
                                        </p:tgtEl>
                                        <p:attrNameLst>
                                          <p:attrName>ppt_w</p:attrName>
                                        </p:attrNameLst>
                                      </p:cBhvr>
                                      <p:tavLst>
                                        <p:tav tm="0">
                                          <p:val>
                                            <p:fltVal val="0"/>
                                          </p:val>
                                        </p:tav>
                                        <p:tav tm="100000">
                                          <p:val>
                                            <p:strVal val="#ppt_w"/>
                                          </p:val>
                                        </p:tav>
                                      </p:tavLst>
                                    </p:anim>
                                    <p:anim calcmode="lin" valueType="num">
                                      <p:cBhvr>
                                        <p:cTn id="32" dur="500" fill="hold"/>
                                        <p:tgtEl>
                                          <p:spTgt spid="18"/>
                                        </p:tgtEl>
                                        <p:attrNameLst>
                                          <p:attrName>ppt_h</p:attrName>
                                        </p:attrNameLst>
                                      </p:cBhvr>
                                      <p:tavLst>
                                        <p:tav tm="0">
                                          <p:val>
                                            <p:fltVal val="0"/>
                                          </p:val>
                                        </p:tav>
                                        <p:tav tm="100000">
                                          <p:val>
                                            <p:strVal val="#ppt_h"/>
                                          </p:val>
                                        </p:tav>
                                      </p:tavLst>
                                    </p:anim>
                                    <p:animEffect transition="in" filter="fade">
                                      <p:cBhvr>
                                        <p:cTn id="33" dur="500"/>
                                        <p:tgtEl>
                                          <p:spTgt spid="18"/>
                                        </p:tgtEl>
                                      </p:cBhvr>
                                    </p:animEffect>
                                  </p:childTnLst>
                                </p:cTn>
                              </p:par>
                            </p:childTnLst>
                          </p:cTn>
                        </p:par>
                        <p:par>
                          <p:cTn id="34" fill="hold">
                            <p:stCondLst>
                              <p:cond delay="2500"/>
                            </p:stCondLst>
                            <p:childTnLst>
                              <p:par>
                                <p:cTn id="35" presetID="14" presetClass="entr" presetSubtype="10"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randombar(horizontal)">
                                      <p:cBhvr>
                                        <p:cTn id="37" dur="500"/>
                                        <p:tgtEl>
                                          <p:spTgt spid="19"/>
                                        </p:tgtEl>
                                      </p:cBhvr>
                                    </p:animEffect>
                                  </p:childTnLst>
                                </p:cTn>
                              </p:par>
                            </p:childTnLst>
                          </p:cTn>
                        </p:par>
                        <p:par>
                          <p:cTn id="38" fill="hold">
                            <p:stCondLst>
                              <p:cond delay="3000"/>
                            </p:stCondLst>
                            <p:childTnLst>
                              <p:par>
                                <p:cTn id="39" presetID="16" presetClass="entr" presetSubtype="37" fill="hold" grpId="0" nodeType="after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barn(outVertical)">
                                      <p:cBhvr>
                                        <p:cTn id="4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2" grpId="0" animBg="1"/>
      <p:bldP spid="13" grpId="0" animBg="1"/>
      <p:bldP spid="19" grpId="0"/>
      <p:bldP spid="20" grpId="0"/>
      <p:bldP spid="2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986" y="-2568"/>
            <a:ext cx="12215972" cy="6863137"/>
          </a:xfrm>
          <a:prstGeom prst="rect">
            <a:avLst/>
          </a:prstGeom>
        </p:spPr>
      </p:pic>
      <p:sp>
        <p:nvSpPr>
          <p:cNvPr id="5" name="矩形 4"/>
          <p:cNvSpPr/>
          <p:nvPr/>
        </p:nvSpPr>
        <p:spPr>
          <a:xfrm>
            <a:off x="0" y="-2097"/>
            <a:ext cx="5666437" cy="6862195"/>
          </a:xfrm>
          <a:prstGeom prst="rect">
            <a:avLst/>
          </a:prstGeom>
          <a:solidFill>
            <a:srgbClr val="2EB0A2">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8" name="矩形 77"/>
          <p:cNvSpPr/>
          <p:nvPr/>
        </p:nvSpPr>
        <p:spPr>
          <a:xfrm>
            <a:off x="-446534" y="4868573"/>
            <a:ext cx="5307863" cy="1107996"/>
          </a:xfrm>
          <a:prstGeom prst="rect">
            <a:avLst/>
          </a:prstGeom>
        </p:spPr>
        <p:txBody>
          <a:bodyPr wrap="square">
            <a:spAutoFit/>
          </a:bodyPr>
          <a:lstStyle/>
          <a:p>
            <a:pPr algn="just"/>
            <a:r>
              <a:rPr lang="en-US" altLang="zh-CN" sz="6600" b="1" spc="600" dirty="0">
                <a:solidFill>
                  <a:prstClr val="white">
                    <a:alpha val="12000"/>
                  </a:prstClr>
                </a:solidFill>
                <a:latin typeface="Agency FB" panose="020B0503020202020204" pitchFamily="34" charset="0"/>
              </a:rPr>
              <a:t>BUSINESS </a:t>
            </a:r>
          </a:p>
        </p:txBody>
      </p:sp>
      <p:sp>
        <p:nvSpPr>
          <p:cNvPr id="19" name="矩形 18"/>
          <p:cNvSpPr/>
          <p:nvPr/>
        </p:nvSpPr>
        <p:spPr>
          <a:xfrm>
            <a:off x="1204332" y="1568948"/>
            <a:ext cx="2286923" cy="1199340"/>
          </a:xfrm>
          <a:prstGeom prst="rect">
            <a:avLst/>
          </a:prstGeom>
          <a:noFill/>
          <a:ln w="57150">
            <a:solidFill>
              <a:srgbClr val="2C6A80">
                <a:alpha val="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文本框 21"/>
          <p:cNvSpPr txBox="1"/>
          <p:nvPr/>
        </p:nvSpPr>
        <p:spPr>
          <a:xfrm>
            <a:off x="470457" y="1806844"/>
            <a:ext cx="3601773" cy="830997"/>
          </a:xfrm>
          <a:prstGeom prst="rect">
            <a:avLst/>
          </a:prstGeom>
          <a:noFill/>
        </p:spPr>
        <p:txBody>
          <a:bodyPr wrap="square" rtlCol="0">
            <a:spAutoFit/>
          </a:bodyPr>
          <a:lstStyle/>
          <a:p>
            <a:r>
              <a:rPr lang="zh-CN" altLang="en-US" sz="4800" b="1" dirty="0" smtClean="0">
                <a:solidFill>
                  <a:srgbClr val="2C6A80"/>
                </a:solidFill>
                <a:latin typeface="Agency FB" panose="020B0503020202020204" pitchFamily="34" charset="0"/>
                <a:cs typeface="Arial" panose="020B0604020202020204" pitchFamily="34" charset="0"/>
              </a:rPr>
              <a:t>未来项目</a:t>
            </a:r>
            <a:endParaRPr lang="zh-CN" altLang="en-US" sz="4800" b="1" dirty="0">
              <a:solidFill>
                <a:srgbClr val="2C6A80"/>
              </a:solidFill>
              <a:latin typeface="Agency FB" panose="020B0503020202020204" pitchFamily="34" charset="0"/>
              <a:cs typeface="Arial" panose="020B0604020202020204" pitchFamily="34" charset="0"/>
            </a:endParaRPr>
          </a:p>
        </p:txBody>
      </p:sp>
      <p:cxnSp>
        <p:nvCxnSpPr>
          <p:cNvPr id="25" name="直接连接符 24"/>
          <p:cNvCxnSpPr/>
          <p:nvPr/>
        </p:nvCxnSpPr>
        <p:spPr>
          <a:xfrm>
            <a:off x="570817" y="4157194"/>
            <a:ext cx="616427" cy="0"/>
          </a:xfrm>
          <a:prstGeom prst="line">
            <a:avLst/>
          </a:prstGeom>
          <a:ln w="28575">
            <a:solidFill>
              <a:srgbClr val="2C6A8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470458" y="2828441"/>
            <a:ext cx="3601774" cy="1200329"/>
          </a:xfrm>
          <a:prstGeom prst="rect">
            <a:avLst/>
          </a:prstGeom>
        </p:spPr>
        <p:txBody>
          <a:bodyPr wrap="square">
            <a:spAutoFit/>
          </a:bodyPr>
          <a:lstStyle/>
          <a:p>
            <a:r>
              <a:rPr lang="en-US" altLang="zh-CN" sz="2400" dirty="0">
                <a:solidFill>
                  <a:prstClr val="white"/>
                </a:solidFill>
                <a:latin typeface="Agency FB" panose="020B0503020202020204" pitchFamily="34" charset="0"/>
                <a:cs typeface="Arial" panose="020B0604020202020204" pitchFamily="34" charset="0"/>
              </a:rPr>
              <a:t>The past is gone and static. Nothing we can do will change it. The future is before us and dynamic.</a:t>
            </a:r>
            <a:endParaRPr lang="zh-CN" altLang="en-US" sz="2400" dirty="0">
              <a:solidFill>
                <a:prstClr val="white"/>
              </a:solidFill>
              <a:latin typeface="Agency FB" panose="020B0503020202020204" pitchFamily="34" charset="0"/>
              <a:cs typeface="Arial" panose="020B0604020202020204" pitchFamily="34" charset="0"/>
            </a:endParaRPr>
          </a:p>
        </p:txBody>
      </p:sp>
      <p:grpSp>
        <p:nvGrpSpPr>
          <p:cNvPr id="2" name="组合 1"/>
          <p:cNvGrpSpPr/>
          <p:nvPr/>
        </p:nvGrpSpPr>
        <p:grpSpPr>
          <a:xfrm>
            <a:off x="4072232" y="617395"/>
            <a:ext cx="7672363" cy="5628109"/>
            <a:chOff x="4072232" y="617395"/>
            <a:chExt cx="7672363" cy="5628109"/>
          </a:xfrm>
        </p:grpSpPr>
        <p:sp>
          <p:nvSpPr>
            <p:cNvPr id="12" name="矩形 11"/>
            <p:cNvSpPr/>
            <p:nvPr/>
          </p:nvSpPr>
          <p:spPr>
            <a:xfrm>
              <a:off x="4072232" y="617395"/>
              <a:ext cx="7672363" cy="5628109"/>
            </a:xfrm>
            <a:prstGeom prst="rect">
              <a:avLst/>
            </a:prstGeom>
            <a:blipFill dpi="0" rotWithShape="1">
              <a:blip r:embed="rId4"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p:nvSpPr>
          <p:spPr>
            <a:xfrm>
              <a:off x="4072232" y="617395"/>
              <a:ext cx="7672362" cy="5621473"/>
            </a:xfrm>
            <a:prstGeom prst="rect">
              <a:avLst/>
            </a:prstGeom>
            <a:solidFill>
              <a:schemeClr val="bg1">
                <a:alpha val="95000"/>
              </a:schemeClr>
            </a:solidFill>
            <a:ln w="12700" cap="flat" cmpd="sng" algn="ctr">
              <a:noFill/>
              <a:prstDash val="solid"/>
              <a:miter lim="800000"/>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46" name="组合 45"/>
          <p:cNvGrpSpPr/>
          <p:nvPr/>
        </p:nvGrpSpPr>
        <p:grpSpPr>
          <a:xfrm>
            <a:off x="357331" y="375556"/>
            <a:ext cx="567784" cy="476905"/>
            <a:chOff x="357331" y="375556"/>
            <a:chExt cx="567784" cy="476905"/>
          </a:xfrm>
        </p:grpSpPr>
        <p:sp>
          <p:nvSpPr>
            <p:cNvPr id="47" name="矩形 46"/>
            <p:cNvSpPr/>
            <p:nvPr/>
          </p:nvSpPr>
          <p:spPr>
            <a:xfrm>
              <a:off x="402978" y="375556"/>
              <a:ext cx="477968" cy="476905"/>
            </a:xfrm>
            <a:prstGeom prst="rect">
              <a:avLst/>
            </a:prstGeom>
            <a:solidFill>
              <a:srgbClr val="2C6A8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文本框 47"/>
            <p:cNvSpPr txBox="1"/>
            <p:nvPr/>
          </p:nvSpPr>
          <p:spPr>
            <a:xfrm>
              <a:off x="357331" y="429343"/>
              <a:ext cx="567784" cy="369332"/>
            </a:xfrm>
            <a:prstGeom prst="rect">
              <a:avLst/>
            </a:prstGeom>
            <a:noFill/>
          </p:spPr>
          <p:txBody>
            <a:bodyPr wrap="none" rtlCol="0" anchor="ctr">
              <a:spAutoFit/>
            </a:bodyPr>
            <a:lstStyle/>
            <a:p>
              <a:pPr algn="ctr"/>
              <a:r>
                <a:rPr lang="en-US" altLang="zh-CN" dirty="0">
                  <a:solidFill>
                    <a:prstClr val="white"/>
                  </a:solidFill>
                  <a:latin typeface="Agency FB" panose="020B0503020202020204" pitchFamily="34" charset="0"/>
                </a:rPr>
                <a:t>LOGO</a:t>
              </a:r>
              <a:endParaRPr lang="zh-CN" altLang="en-US" dirty="0">
                <a:solidFill>
                  <a:prstClr val="white"/>
                </a:solidFill>
                <a:latin typeface="Agency FB" panose="020B0503020202020204" pitchFamily="34" charset="0"/>
              </a:endParaRPr>
            </a:p>
          </p:txBody>
        </p:sp>
      </p:grpSp>
      <p:pic>
        <p:nvPicPr>
          <p:cNvPr id="36" name="Picture Placeholder 8"/>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6708784" y="1377841"/>
            <a:ext cx="2520000" cy="2520000"/>
          </a:xfrm>
          <a:prstGeom prst="ellipse">
            <a:avLst/>
          </a:prstGeom>
        </p:spPr>
      </p:pic>
      <p:grpSp>
        <p:nvGrpSpPr>
          <p:cNvPr id="37" name="Group 28"/>
          <p:cNvGrpSpPr/>
          <p:nvPr/>
        </p:nvGrpSpPr>
        <p:grpSpPr>
          <a:xfrm>
            <a:off x="6958246" y="3974041"/>
            <a:ext cx="2016475" cy="1299549"/>
            <a:chOff x="1629514" y="5220347"/>
            <a:chExt cx="2016475" cy="1299549"/>
          </a:xfrm>
        </p:grpSpPr>
        <p:grpSp>
          <p:nvGrpSpPr>
            <p:cNvPr id="39" name="Group 29"/>
            <p:cNvGrpSpPr>
              <a:grpSpLocks noChangeAspect="1"/>
            </p:cNvGrpSpPr>
            <p:nvPr/>
          </p:nvGrpSpPr>
          <p:grpSpPr>
            <a:xfrm>
              <a:off x="1985272" y="6237354"/>
              <a:ext cx="1259999" cy="282542"/>
              <a:chOff x="7996440" y="5555407"/>
              <a:chExt cx="1535340" cy="344287"/>
            </a:xfrm>
          </p:grpSpPr>
          <p:grpSp>
            <p:nvGrpSpPr>
              <p:cNvPr id="43" name="Group 32"/>
              <p:cNvGrpSpPr/>
              <p:nvPr/>
            </p:nvGrpSpPr>
            <p:grpSpPr>
              <a:xfrm>
                <a:off x="8797411" y="5565810"/>
                <a:ext cx="333884" cy="333884"/>
                <a:chOff x="3380029" y="1565817"/>
                <a:chExt cx="914400" cy="914400"/>
              </a:xfrm>
            </p:grpSpPr>
            <p:sp>
              <p:nvSpPr>
                <p:cNvPr id="62" name="Oval 79"/>
                <p:cNvSpPr>
                  <a:spLocks noChangeArrowheads="1"/>
                </p:cNvSpPr>
                <p:nvPr/>
              </p:nvSpPr>
              <p:spPr bwMode="invGray">
                <a:xfrm>
                  <a:off x="3380029" y="1565817"/>
                  <a:ext cx="914400" cy="914400"/>
                </a:xfrm>
                <a:prstGeom prst="ellipse">
                  <a:avLst/>
                </a:prstGeom>
                <a:solidFill>
                  <a:srgbClr val="2C6A8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sym typeface="+mn-lt"/>
                  </a:endParaRPr>
                </a:p>
              </p:txBody>
            </p:sp>
            <p:sp>
              <p:nvSpPr>
                <p:cNvPr id="63" name="Freeform 80"/>
                <p:cNvSpPr>
                  <a:spLocks/>
                </p:cNvSpPr>
                <p:nvPr/>
              </p:nvSpPr>
              <p:spPr bwMode="invGray">
                <a:xfrm>
                  <a:off x="3617642" y="1732915"/>
                  <a:ext cx="427704" cy="571294"/>
                </a:xfrm>
                <a:custGeom>
                  <a:avLst/>
                  <a:gdLst>
                    <a:gd name="T0" fmla="*/ 150 w 181"/>
                    <a:gd name="T1" fmla="*/ 181 h 241"/>
                    <a:gd name="T2" fmla="*/ 91 w 181"/>
                    <a:gd name="T3" fmla="*/ 181 h 241"/>
                    <a:gd name="T4" fmla="*/ 69 w 181"/>
                    <a:gd name="T5" fmla="*/ 172 h 241"/>
                    <a:gd name="T6" fmla="*/ 61 w 181"/>
                    <a:gd name="T7" fmla="*/ 151 h 241"/>
                    <a:gd name="T8" fmla="*/ 61 w 181"/>
                    <a:gd name="T9" fmla="*/ 121 h 241"/>
                    <a:gd name="T10" fmla="*/ 150 w 181"/>
                    <a:gd name="T11" fmla="*/ 121 h 241"/>
                    <a:gd name="T12" fmla="*/ 172 w 181"/>
                    <a:gd name="T13" fmla="*/ 112 h 241"/>
                    <a:gd name="T14" fmla="*/ 181 w 181"/>
                    <a:gd name="T15" fmla="*/ 91 h 241"/>
                    <a:gd name="T16" fmla="*/ 172 w 181"/>
                    <a:gd name="T17" fmla="*/ 69 h 241"/>
                    <a:gd name="T18" fmla="*/ 150 w 181"/>
                    <a:gd name="T19" fmla="*/ 60 h 241"/>
                    <a:gd name="T20" fmla="*/ 61 w 181"/>
                    <a:gd name="T21" fmla="*/ 60 h 241"/>
                    <a:gd name="T22" fmla="*/ 61 w 181"/>
                    <a:gd name="T23" fmla="*/ 30 h 241"/>
                    <a:gd name="T24" fmla="*/ 52 w 181"/>
                    <a:gd name="T25" fmla="*/ 9 h 241"/>
                    <a:gd name="T26" fmla="*/ 31 w 181"/>
                    <a:gd name="T27" fmla="*/ 0 h 241"/>
                    <a:gd name="T28" fmla="*/ 9 w 181"/>
                    <a:gd name="T29" fmla="*/ 9 h 241"/>
                    <a:gd name="T30" fmla="*/ 0 w 181"/>
                    <a:gd name="T31" fmla="*/ 30 h 241"/>
                    <a:gd name="T32" fmla="*/ 0 w 181"/>
                    <a:gd name="T33" fmla="*/ 151 h 241"/>
                    <a:gd name="T34" fmla="*/ 27 w 181"/>
                    <a:gd name="T35" fmla="*/ 215 h 241"/>
                    <a:gd name="T36" fmla="*/ 91 w 181"/>
                    <a:gd name="T37" fmla="*/ 241 h 241"/>
                    <a:gd name="T38" fmla="*/ 150 w 181"/>
                    <a:gd name="T39" fmla="*/ 241 h 241"/>
                    <a:gd name="T40" fmla="*/ 172 w 181"/>
                    <a:gd name="T41" fmla="*/ 232 h 241"/>
                    <a:gd name="T42" fmla="*/ 181 w 181"/>
                    <a:gd name="T43" fmla="*/ 211 h 241"/>
                    <a:gd name="T44" fmla="*/ 172 w 181"/>
                    <a:gd name="T45" fmla="*/ 190 h 241"/>
                    <a:gd name="T46" fmla="*/ 150 w 181"/>
                    <a:gd name="T47" fmla="*/ 18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1" h="241">
                      <a:moveTo>
                        <a:pt x="150" y="181"/>
                      </a:moveTo>
                      <a:cubicBezTo>
                        <a:pt x="91" y="181"/>
                        <a:pt x="91" y="181"/>
                        <a:pt x="91" y="181"/>
                      </a:cubicBezTo>
                      <a:cubicBezTo>
                        <a:pt x="82" y="181"/>
                        <a:pt x="75" y="178"/>
                        <a:pt x="69" y="172"/>
                      </a:cubicBezTo>
                      <a:cubicBezTo>
                        <a:pt x="64" y="166"/>
                        <a:pt x="61" y="159"/>
                        <a:pt x="61" y="151"/>
                      </a:cubicBezTo>
                      <a:cubicBezTo>
                        <a:pt x="61" y="121"/>
                        <a:pt x="61" y="121"/>
                        <a:pt x="61" y="121"/>
                      </a:cubicBezTo>
                      <a:cubicBezTo>
                        <a:pt x="150" y="121"/>
                        <a:pt x="150" y="121"/>
                        <a:pt x="150" y="121"/>
                      </a:cubicBezTo>
                      <a:cubicBezTo>
                        <a:pt x="159" y="121"/>
                        <a:pt x="166" y="118"/>
                        <a:pt x="172" y="112"/>
                      </a:cubicBezTo>
                      <a:cubicBezTo>
                        <a:pt x="178" y="106"/>
                        <a:pt x="181" y="99"/>
                        <a:pt x="181" y="91"/>
                      </a:cubicBezTo>
                      <a:cubicBezTo>
                        <a:pt x="181" y="82"/>
                        <a:pt x="178" y="75"/>
                        <a:pt x="172" y="69"/>
                      </a:cubicBezTo>
                      <a:cubicBezTo>
                        <a:pt x="166" y="63"/>
                        <a:pt x="159" y="60"/>
                        <a:pt x="150" y="60"/>
                      </a:cubicBezTo>
                      <a:cubicBezTo>
                        <a:pt x="61" y="60"/>
                        <a:pt x="61" y="60"/>
                        <a:pt x="61" y="60"/>
                      </a:cubicBezTo>
                      <a:cubicBezTo>
                        <a:pt x="61" y="30"/>
                        <a:pt x="61" y="30"/>
                        <a:pt x="61" y="30"/>
                      </a:cubicBezTo>
                      <a:cubicBezTo>
                        <a:pt x="61" y="22"/>
                        <a:pt x="58" y="15"/>
                        <a:pt x="52" y="9"/>
                      </a:cubicBezTo>
                      <a:cubicBezTo>
                        <a:pt x="46" y="3"/>
                        <a:pt x="39" y="0"/>
                        <a:pt x="31" y="0"/>
                      </a:cubicBezTo>
                      <a:cubicBezTo>
                        <a:pt x="22" y="0"/>
                        <a:pt x="15" y="3"/>
                        <a:pt x="9" y="9"/>
                      </a:cubicBezTo>
                      <a:cubicBezTo>
                        <a:pt x="3" y="15"/>
                        <a:pt x="0" y="22"/>
                        <a:pt x="0" y="30"/>
                      </a:cubicBezTo>
                      <a:cubicBezTo>
                        <a:pt x="0" y="151"/>
                        <a:pt x="0" y="151"/>
                        <a:pt x="0" y="151"/>
                      </a:cubicBezTo>
                      <a:cubicBezTo>
                        <a:pt x="0" y="176"/>
                        <a:pt x="9" y="197"/>
                        <a:pt x="27" y="215"/>
                      </a:cubicBezTo>
                      <a:cubicBezTo>
                        <a:pt x="44" y="232"/>
                        <a:pt x="66" y="241"/>
                        <a:pt x="91" y="241"/>
                      </a:cubicBezTo>
                      <a:cubicBezTo>
                        <a:pt x="150" y="241"/>
                        <a:pt x="150" y="241"/>
                        <a:pt x="150" y="241"/>
                      </a:cubicBezTo>
                      <a:cubicBezTo>
                        <a:pt x="159" y="241"/>
                        <a:pt x="166" y="238"/>
                        <a:pt x="172" y="232"/>
                      </a:cubicBezTo>
                      <a:cubicBezTo>
                        <a:pt x="178" y="226"/>
                        <a:pt x="181" y="219"/>
                        <a:pt x="181" y="211"/>
                      </a:cubicBezTo>
                      <a:cubicBezTo>
                        <a:pt x="181" y="203"/>
                        <a:pt x="178" y="196"/>
                        <a:pt x="172" y="190"/>
                      </a:cubicBezTo>
                      <a:cubicBezTo>
                        <a:pt x="166" y="184"/>
                        <a:pt x="159" y="181"/>
                        <a:pt x="150"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dirty="0">
                    <a:solidFill>
                      <a:srgbClr val="7F7F7F"/>
                    </a:solidFill>
                    <a:latin typeface="Agency FB"/>
                    <a:ea typeface="方正正大黑简体"/>
                    <a:cs typeface="+mn-ea"/>
                    <a:sym typeface="+mn-lt"/>
                  </a:endParaRPr>
                </a:p>
              </p:txBody>
            </p:sp>
          </p:grpSp>
          <p:grpSp>
            <p:nvGrpSpPr>
              <p:cNvPr id="45" name="Group 33"/>
              <p:cNvGrpSpPr/>
              <p:nvPr/>
            </p:nvGrpSpPr>
            <p:grpSpPr bwMode="invGray">
              <a:xfrm>
                <a:off x="9197896" y="5555407"/>
                <a:ext cx="333884" cy="333884"/>
                <a:chOff x="6243635" y="9397437"/>
                <a:chExt cx="885825" cy="884238"/>
              </a:xfrm>
            </p:grpSpPr>
            <p:sp>
              <p:nvSpPr>
                <p:cNvPr id="57" name="Oval 186"/>
                <p:cNvSpPr>
                  <a:spLocks noChangeArrowheads="1"/>
                </p:cNvSpPr>
                <p:nvPr/>
              </p:nvSpPr>
              <p:spPr bwMode="invGray">
                <a:xfrm>
                  <a:off x="6243635" y="9397437"/>
                  <a:ext cx="885825" cy="884238"/>
                </a:xfrm>
                <a:prstGeom prst="ellipse">
                  <a:avLst/>
                </a:prstGeom>
                <a:solidFill>
                  <a:srgbClr val="2C6A8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sym typeface="+mn-lt"/>
                  </a:endParaRPr>
                </a:p>
              </p:txBody>
            </p:sp>
            <p:sp>
              <p:nvSpPr>
                <p:cNvPr id="58" name="Freeform 187"/>
                <p:cNvSpPr>
                  <a:spLocks noEditPoints="1"/>
                </p:cNvSpPr>
                <p:nvPr/>
              </p:nvSpPr>
              <p:spPr bwMode="invGray">
                <a:xfrm>
                  <a:off x="6423025" y="9626600"/>
                  <a:ext cx="511175" cy="481013"/>
                </a:xfrm>
                <a:custGeom>
                  <a:avLst/>
                  <a:gdLst>
                    <a:gd name="T0" fmla="*/ 163 w 223"/>
                    <a:gd name="T1" fmla="*/ 199 h 210"/>
                    <a:gd name="T2" fmla="*/ 103 w 223"/>
                    <a:gd name="T3" fmla="*/ 210 h 210"/>
                    <a:gd name="T4" fmla="*/ 0 w 223"/>
                    <a:gd name="T5" fmla="*/ 115 h 210"/>
                    <a:gd name="T6" fmla="*/ 123 w 223"/>
                    <a:gd name="T7" fmla="*/ 0 h 210"/>
                    <a:gd name="T8" fmla="*/ 223 w 223"/>
                    <a:gd name="T9" fmla="*/ 87 h 210"/>
                    <a:gd name="T10" fmla="*/ 161 w 223"/>
                    <a:gd name="T11" fmla="*/ 159 h 210"/>
                    <a:gd name="T12" fmla="*/ 132 w 223"/>
                    <a:gd name="T13" fmla="*/ 136 h 210"/>
                    <a:gd name="T14" fmla="*/ 132 w 223"/>
                    <a:gd name="T15" fmla="*/ 136 h 210"/>
                    <a:gd name="T16" fmla="*/ 89 w 223"/>
                    <a:gd name="T17" fmla="*/ 159 h 210"/>
                    <a:gd name="T18" fmla="*/ 52 w 223"/>
                    <a:gd name="T19" fmla="*/ 120 h 210"/>
                    <a:gd name="T20" fmla="*/ 129 w 223"/>
                    <a:gd name="T21" fmla="*/ 49 h 210"/>
                    <a:gd name="T22" fmla="*/ 168 w 223"/>
                    <a:gd name="T23" fmla="*/ 57 h 210"/>
                    <a:gd name="T24" fmla="*/ 159 w 223"/>
                    <a:gd name="T25" fmla="*/ 113 h 210"/>
                    <a:gd name="T26" fmla="*/ 167 w 223"/>
                    <a:gd name="T27" fmla="*/ 139 h 210"/>
                    <a:gd name="T28" fmla="*/ 199 w 223"/>
                    <a:gd name="T29" fmla="*/ 88 h 210"/>
                    <a:gd name="T30" fmla="*/ 120 w 223"/>
                    <a:gd name="T31" fmla="*/ 18 h 210"/>
                    <a:gd name="T32" fmla="*/ 26 w 223"/>
                    <a:gd name="T33" fmla="*/ 112 h 210"/>
                    <a:gd name="T34" fmla="*/ 110 w 223"/>
                    <a:gd name="T35" fmla="*/ 191 h 210"/>
                    <a:gd name="T36" fmla="*/ 158 w 223"/>
                    <a:gd name="T37" fmla="*/ 182 h 210"/>
                    <a:gd name="T38" fmla="*/ 163 w 223"/>
                    <a:gd name="T39" fmla="*/ 199 h 210"/>
                    <a:gd name="T40" fmla="*/ 134 w 223"/>
                    <a:gd name="T41" fmla="*/ 74 h 210"/>
                    <a:gd name="T42" fmla="*/ 124 w 223"/>
                    <a:gd name="T43" fmla="*/ 73 h 210"/>
                    <a:gd name="T44" fmla="*/ 85 w 223"/>
                    <a:gd name="T45" fmla="*/ 116 h 210"/>
                    <a:gd name="T46" fmla="*/ 102 w 223"/>
                    <a:gd name="T47" fmla="*/ 135 h 210"/>
                    <a:gd name="T48" fmla="*/ 130 w 223"/>
                    <a:gd name="T49" fmla="*/ 103 h 210"/>
                    <a:gd name="T50" fmla="*/ 134 w 223"/>
                    <a:gd name="T51" fmla="*/ 74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3" h="210">
                      <a:moveTo>
                        <a:pt x="163" y="199"/>
                      </a:moveTo>
                      <a:cubicBezTo>
                        <a:pt x="144" y="207"/>
                        <a:pt x="127" y="210"/>
                        <a:pt x="103" y="210"/>
                      </a:cubicBezTo>
                      <a:cubicBezTo>
                        <a:pt x="48" y="210"/>
                        <a:pt x="0" y="174"/>
                        <a:pt x="0" y="115"/>
                      </a:cubicBezTo>
                      <a:cubicBezTo>
                        <a:pt x="0" y="53"/>
                        <a:pt x="49" y="0"/>
                        <a:pt x="123" y="0"/>
                      </a:cubicBezTo>
                      <a:cubicBezTo>
                        <a:pt x="182" y="0"/>
                        <a:pt x="223" y="36"/>
                        <a:pt x="223" y="87"/>
                      </a:cubicBezTo>
                      <a:cubicBezTo>
                        <a:pt x="223" y="131"/>
                        <a:pt x="196" y="159"/>
                        <a:pt x="161" y="159"/>
                      </a:cubicBezTo>
                      <a:cubicBezTo>
                        <a:pt x="145" y="159"/>
                        <a:pt x="134" y="152"/>
                        <a:pt x="132" y="136"/>
                      </a:cubicBezTo>
                      <a:cubicBezTo>
                        <a:pt x="132" y="136"/>
                        <a:pt x="132" y="136"/>
                        <a:pt x="132" y="136"/>
                      </a:cubicBezTo>
                      <a:cubicBezTo>
                        <a:pt x="121" y="151"/>
                        <a:pt x="107" y="159"/>
                        <a:pt x="89" y="159"/>
                      </a:cubicBezTo>
                      <a:cubicBezTo>
                        <a:pt x="68" y="159"/>
                        <a:pt x="52" y="144"/>
                        <a:pt x="52" y="120"/>
                      </a:cubicBezTo>
                      <a:cubicBezTo>
                        <a:pt x="52" y="83"/>
                        <a:pt x="82" y="49"/>
                        <a:pt x="129" y="49"/>
                      </a:cubicBezTo>
                      <a:cubicBezTo>
                        <a:pt x="144" y="49"/>
                        <a:pt x="160" y="53"/>
                        <a:pt x="168" y="57"/>
                      </a:cubicBezTo>
                      <a:cubicBezTo>
                        <a:pt x="159" y="113"/>
                        <a:pt x="159" y="113"/>
                        <a:pt x="159" y="113"/>
                      </a:cubicBezTo>
                      <a:cubicBezTo>
                        <a:pt x="155" y="131"/>
                        <a:pt x="158" y="139"/>
                        <a:pt x="167" y="139"/>
                      </a:cubicBezTo>
                      <a:cubicBezTo>
                        <a:pt x="181" y="140"/>
                        <a:pt x="199" y="123"/>
                        <a:pt x="199" y="88"/>
                      </a:cubicBezTo>
                      <a:cubicBezTo>
                        <a:pt x="199" y="48"/>
                        <a:pt x="171" y="18"/>
                        <a:pt x="120" y="18"/>
                      </a:cubicBezTo>
                      <a:cubicBezTo>
                        <a:pt x="69" y="18"/>
                        <a:pt x="26" y="54"/>
                        <a:pt x="26" y="112"/>
                      </a:cubicBezTo>
                      <a:cubicBezTo>
                        <a:pt x="26" y="163"/>
                        <a:pt x="60" y="191"/>
                        <a:pt x="110" y="191"/>
                      </a:cubicBezTo>
                      <a:cubicBezTo>
                        <a:pt x="126" y="191"/>
                        <a:pt x="144" y="188"/>
                        <a:pt x="158" y="182"/>
                      </a:cubicBezTo>
                      <a:lnTo>
                        <a:pt x="163" y="199"/>
                      </a:lnTo>
                      <a:close/>
                      <a:moveTo>
                        <a:pt x="134" y="74"/>
                      </a:moveTo>
                      <a:cubicBezTo>
                        <a:pt x="132" y="74"/>
                        <a:pt x="128" y="73"/>
                        <a:pt x="124" y="73"/>
                      </a:cubicBezTo>
                      <a:cubicBezTo>
                        <a:pt x="102" y="73"/>
                        <a:pt x="85" y="93"/>
                        <a:pt x="85" y="116"/>
                      </a:cubicBezTo>
                      <a:cubicBezTo>
                        <a:pt x="85" y="128"/>
                        <a:pt x="91" y="135"/>
                        <a:pt x="102" y="135"/>
                      </a:cubicBezTo>
                      <a:cubicBezTo>
                        <a:pt x="114" y="135"/>
                        <a:pt x="127" y="121"/>
                        <a:pt x="130" y="103"/>
                      </a:cubicBezTo>
                      <a:lnTo>
                        <a:pt x="134" y="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dirty="0">
                    <a:solidFill>
                      <a:srgbClr val="7F7F7F"/>
                    </a:solidFill>
                    <a:latin typeface="Agency FB"/>
                    <a:ea typeface="方正正大黑简体"/>
                    <a:cs typeface="+mn-ea"/>
                    <a:sym typeface="+mn-lt"/>
                  </a:endParaRPr>
                </a:p>
              </p:txBody>
            </p:sp>
          </p:grpSp>
          <p:grpSp>
            <p:nvGrpSpPr>
              <p:cNvPr id="49" name="Group 34"/>
              <p:cNvGrpSpPr/>
              <p:nvPr/>
            </p:nvGrpSpPr>
            <p:grpSpPr>
              <a:xfrm>
                <a:off x="7996440" y="5565810"/>
                <a:ext cx="333886" cy="333884"/>
                <a:chOff x="398463" y="1550691"/>
                <a:chExt cx="914400" cy="914400"/>
              </a:xfrm>
            </p:grpSpPr>
            <p:sp>
              <p:nvSpPr>
                <p:cNvPr id="55" name="Oval 81"/>
                <p:cNvSpPr>
                  <a:spLocks noChangeArrowheads="1"/>
                </p:cNvSpPr>
                <p:nvPr/>
              </p:nvSpPr>
              <p:spPr bwMode="invGray">
                <a:xfrm>
                  <a:off x="398463" y="1550691"/>
                  <a:ext cx="914400" cy="914400"/>
                </a:xfrm>
                <a:prstGeom prst="ellipse">
                  <a:avLst/>
                </a:prstGeom>
                <a:solidFill>
                  <a:srgbClr val="2C6A8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sym typeface="+mn-lt"/>
                  </a:endParaRPr>
                </a:p>
              </p:txBody>
            </p:sp>
            <p:sp>
              <p:nvSpPr>
                <p:cNvPr id="56" name="Freeform 82"/>
                <p:cNvSpPr>
                  <a:spLocks/>
                </p:cNvSpPr>
                <p:nvPr/>
              </p:nvSpPr>
              <p:spPr bwMode="invGray">
                <a:xfrm>
                  <a:off x="714733" y="1732915"/>
                  <a:ext cx="267110" cy="571294"/>
                </a:xfrm>
                <a:custGeom>
                  <a:avLst/>
                  <a:gdLst>
                    <a:gd name="T0" fmla="*/ 75 w 113"/>
                    <a:gd name="T1" fmla="*/ 241 h 241"/>
                    <a:gd name="T2" fmla="*/ 25 w 113"/>
                    <a:gd name="T3" fmla="*/ 241 h 241"/>
                    <a:gd name="T4" fmla="*/ 25 w 113"/>
                    <a:gd name="T5" fmla="*/ 120 h 241"/>
                    <a:gd name="T6" fmla="*/ 0 w 113"/>
                    <a:gd name="T7" fmla="*/ 120 h 241"/>
                    <a:gd name="T8" fmla="*/ 0 w 113"/>
                    <a:gd name="T9" fmla="*/ 79 h 241"/>
                    <a:gd name="T10" fmla="*/ 25 w 113"/>
                    <a:gd name="T11" fmla="*/ 79 h 241"/>
                    <a:gd name="T12" fmla="*/ 25 w 113"/>
                    <a:gd name="T13" fmla="*/ 54 h 241"/>
                    <a:gd name="T14" fmla="*/ 79 w 113"/>
                    <a:gd name="T15" fmla="*/ 0 h 241"/>
                    <a:gd name="T16" fmla="*/ 113 w 113"/>
                    <a:gd name="T17" fmla="*/ 0 h 241"/>
                    <a:gd name="T18" fmla="*/ 113 w 113"/>
                    <a:gd name="T19" fmla="*/ 41 h 241"/>
                    <a:gd name="T20" fmla="*/ 92 w 113"/>
                    <a:gd name="T21" fmla="*/ 41 h 241"/>
                    <a:gd name="T22" fmla="*/ 75 w 113"/>
                    <a:gd name="T23" fmla="*/ 58 h 241"/>
                    <a:gd name="T24" fmla="*/ 75 w 113"/>
                    <a:gd name="T25" fmla="*/ 79 h 241"/>
                    <a:gd name="T26" fmla="*/ 113 w 113"/>
                    <a:gd name="T27" fmla="*/ 79 h 241"/>
                    <a:gd name="T28" fmla="*/ 109 w 113"/>
                    <a:gd name="T29" fmla="*/ 120 h 241"/>
                    <a:gd name="T30" fmla="*/ 75 w 113"/>
                    <a:gd name="T31" fmla="*/ 120 h 241"/>
                    <a:gd name="T32" fmla="*/ 75 w 113"/>
                    <a:gd name="T33"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241">
                      <a:moveTo>
                        <a:pt x="75" y="241"/>
                      </a:moveTo>
                      <a:cubicBezTo>
                        <a:pt x="25" y="241"/>
                        <a:pt x="25" y="241"/>
                        <a:pt x="25" y="241"/>
                      </a:cubicBezTo>
                      <a:cubicBezTo>
                        <a:pt x="25" y="120"/>
                        <a:pt x="25" y="120"/>
                        <a:pt x="25" y="120"/>
                      </a:cubicBezTo>
                      <a:cubicBezTo>
                        <a:pt x="0" y="120"/>
                        <a:pt x="0" y="120"/>
                        <a:pt x="0" y="120"/>
                      </a:cubicBezTo>
                      <a:cubicBezTo>
                        <a:pt x="0" y="79"/>
                        <a:pt x="0" y="79"/>
                        <a:pt x="0" y="79"/>
                      </a:cubicBezTo>
                      <a:cubicBezTo>
                        <a:pt x="25" y="79"/>
                        <a:pt x="25" y="79"/>
                        <a:pt x="25" y="79"/>
                      </a:cubicBezTo>
                      <a:cubicBezTo>
                        <a:pt x="25" y="54"/>
                        <a:pt x="25" y="54"/>
                        <a:pt x="25" y="54"/>
                      </a:cubicBezTo>
                      <a:cubicBezTo>
                        <a:pt x="25" y="20"/>
                        <a:pt x="39" y="0"/>
                        <a:pt x="79" y="0"/>
                      </a:cubicBezTo>
                      <a:cubicBezTo>
                        <a:pt x="113" y="0"/>
                        <a:pt x="113" y="0"/>
                        <a:pt x="113" y="0"/>
                      </a:cubicBezTo>
                      <a:cubicBezTo>
                        <a:pt x="113" y="41"/>
                        <a:pt x="113" y="41"/>
                        <a:pt x="113" y="41"/>
                      </a:cubicBezTo>
                      <a:cubicBezTo>
                        <a:pt x="92" y="41"/>
                        <a:pt x="92" y="41"/>
                        <a:pt x="92" y="41"/>
                      </a:cubicBezTo>
                      <a:cubicBezTo>
                        <a:pt x="76" y="41"/>
                        <a:pt x="75" y="47"/>
                        <a:pt x="75" y="58"/>
                      </a:cubicBezTo>
                      <a:cubicBezTo>
                        <a:pt x="75" y="79"/>
                        <a:pt x="75" y="79"/>
                        <a:pt x="75" y="79"/>
                      </a:cubicBezTo>
                      <a:cubicBezTo>
                        <a:pt x="113" y="79"/>
                        <a:pt x="113" y="79"/>
                        <a:pt x="113" y="79"/>
                      </a:cubicBezTo>
                      <a:cubicBezTo>
                        <a:pt x="109" y="120"/>
                        <a:pt x="109" y="120"/>
                        <a:pt x="109" y="120"/>
                      </a:cubicBezTo>
                      <a:cubicBezTo>
                        <a:pt x="75" y="120"/>
                        <a:pt x="75" y="120"/>
                        <a:pt x="75" y="120"/>
                      </a:cubicBezTo>
                      <a:lnTo>
                        <a:pt x="75" y="2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dirty="0">
                    <a:solidFill>
                      <a:srgbClr val="7F7F7F"/>
                    </a:solidFill>
                    <a:latin typeface="Agency FB"/>
                    <a:ea typeface="方正正大黑简体"/>
                    <a:cs typeface="+mn-ea"/>
                    <a:sym typeface="+mn-lt"/>
                  </a:endParaRPr>
                </a:p>
              </p:txBody>
            </p:sp>
          </p:grpSp>
          <p:grpSp>
            <p:nvGrpSpPr>
              <p:cNvPr id="50" name="Group 35"/>
              <p:cNvGrpSpPr/>
              <p:nvPr/>
            </p:nvGrpSpPr>
            <p:grpSpPr>
              <a:xfrm>
                <a:off x="8396925" y="5565810"/>
                <a:ext cx="333884" cy="333884"/>
                <a:chOff x="1889246" y="1550691"/>
                <a:chExt cx="914400" cy="914400"/>
              </a:xfrm>
            </p:grpSpPr>
            <p:sp>
              <p:nvSpPr>
                <p:cNvPr id="51" name="Oval 92"/>
                <p:cNvSpPr>
                  <a:spLocks noChangeArrowheads="1"/>
                </p:cNvSpPr>
                <p:nvPr/>
              </p:nvSpPr>
              <p:spPr bwMode="invGray">
                <a:xfrm>
                  <a:off x="1889246" y="1550691"/>
                  <a:ext cx="914400" cy="914400"/>
                </a:xfrm>
                <a:prstGeom prst="ellipse">
                  <a:avLst/>
                </a:prstGeom>
                <a:solidFill>
                  <a:srgbClr val="2C6A8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sym typeface="+mn-lt"/>
                  </a:endParaRPr>
                </a:p>
              </p:txBody>
            </p:sp>
            <p:grpSp>
              <p:nvGrpSpPr>
                <p:cNvPr id="52" name="Group 37"/>
                <p:cNvGrpSpPr/>
                <p:nvPr/>
              </p:nvGrpSpPr>
              <p:grpSpPr>
                <a:xfrm>
                  <a:off x="2118665" y="1750614"/>
                  <a:ext cx="499807" cy="476865"/>
                  <a:chOff x="2118665" y="1750614"/>
                  <a:chExt cx="499807" cy="476865"/>
                </a:xfrm>
              </p:grpSpPr>
              <p:sp>
                <p:nvSpPr>
                  <p:cNvPr id="53" name="Freeform 93"/>
                  <p:cNvSpPr>
                    <a:spLocks noEditPoints="1"/>
                  </p:cNvSpPr>
                  <p:nvPr/>
                </p:nvSpPr>
                <p:spPr bwMode="invGray">
                  <a:xfrm>
                    <a:off x="2118665" y="1750614"/>
                    <a:ext cx="121265" cy="476865"/>
                  </a:xfrm>
                  <a:custGeom>
                    <a:avLst/>
                    <a:gdLst>
                      <a:gd name="T0" fmla="*/ 48 w 51"/>
                      <a:gd name="T1" fmla="*/ 202 h 202"/>
                      <a:gd name="T2" fmla="*/ 48 w 51"/>
                      <a:gd name="T3" fmla="*/ 66 h 202"/>
                      <a:gd name="T4" fmla="*/ 3 w 51"/>
                      <a:gd name="T5" fmla="*/ 66 h 202"/>
                      <a:gd name="T6" fmla="*/ 3 w 51"/>
                      <a:gd name="T7" fmla="*/ 202 h 202"/>
                      <a:gd name="T8" fmla="*/ 48 w 51"/>
                      <a:gd name="T9" fmla="*/ 202 h 202"/>
                      <a:gd name="T10" fmla="*/ 25 w 51"/>
                      <a:gd name="T11" fmla="*/ 47 h 202"/>
                      <a:gd name="T12" fmla="*/ 51 w 51"/>
                      <a:gd name="T13" fmla="*/ 24 h 202"/>
                      <a:gd name="T14" fmla="*/ 26 w 51"/>
                      <a:gd name="T15" fmla="*/ 0 h 202"/>
                      <a:gd name="T16" fmla="*/ 0 w 51"/>
                      <a:gd name="T17" fmla="*/ 24 h 202"/>
                      <a:gd name="T18" fmla="*/ 25 w 51"/>
                      <a:gd name="T19" fmla="*/ 47 h 202"/>
                      <a:gd name="T20" fmla="*/ 25 w 51"/>
                      <a:gd name="T21" fmla="*/ 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202">
                        <a:moveTo>
                          <a:pt x="48" y="202"/>
                        </a:moveTo>
                        <a:cubicBezTo>
                          <a:pt x="48" y="66"/>
                          <a:pt x="48" y="66"/>
                          <a:pt x="48" y="66"/>
                        </a:cubicBezTo>
                        <a:cubicBezTo>
                          <a:pt x="3" y="66"/>
                          <a:pt x="3" y="66"/>
                          <a:pt x="3" y="66"/>
                        </a:cubicBezTo>
                        <a:cubicBezTo>
                          <a:pt x="3" y="202"/>
                          <a:pt x="3" y="202"/>
                          <a:pt x="3" y="202"/>
                        </a:cubicBezTo>
                        <a:cubicBezTo>
                          <a:pt x="48" y="202"/>
                          <a:pt x="48" y="202"/>
                          <a:pt x="48" y="202"/>
                        </a:cubicBezTo>
                        <a:close/>
                        <a:moveTo>
                          <a:pt x="25" y="47"/>
                        </a:moveTo>
                        <a:cubicBezTo>
                          <a:pt x="41" y="47"/>
                          <a:pt x="51" y="37"/>
                          <a:pt x="51" y="24"/>
                        </a:cubicBezTo>
                        <a:cubicBezTo>
                          <a:pt x="51" y="11"/>
                          <a:pt x="41" y="0"/>
                          <a:pt x="26" y="0"/>
                        </a:cubicBezTo>
                        <a:cubicBezTo>
                          <a:pt x="10" y="0"/>
                          <a:pt x="0" y="11"/>
                          <a:pt x="0" y="24"/>
                        </a:cubicBezTo>
                        <a:cubicBezTo>
                          <a:pt x="0" y="37"/>
                          <a:pt x="10" y="47"/>
                          <a:pt x="25" y="47"/>
                        </a:cubicBezTo>
                        <a:cubicBezTo>
                          <a:pt x="25" y="47"/>
                          <a:pt x="25" y="47"/>
                          <a:pt x="25"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dirty="0">
                      <a:solidFill>
                        <a:srgbClr val="7F7F7F"/>
                      </a:solidFill>
                      <a:latin typeface="Agency FB"/>
                      <a:ea typeface="方正正大黑简体"/>
                      <a:cs typeface="+mn-ea"/>
                      <a:sym typeface="+mn-lt"/>
                    </a:endParaRPr>
                  </a:p>
                </p:txBody>
              </p:sp>
              <p:sp>
                <p:nvSpPr>
                  <p:cNvPr id="54" name="Freeform 94"/>
                  <p:cNvSpPr>
                    <a:spLocks/>
                  </p:cNvSpPr>
                  <p:nvPr/>
                </p:nvSpPr>
                <p:spPr bwMode="invGray">
                  <a:xfrm>
                    <a:off x="2290730" y="1899737"/>
                    <a:ext cx="327742" cy="327742"/>
                  </a:xfrm>
                  <a:custGeom>
                    <a:avLst/>
                    <a:gdLst>
                      <a:gd name="T0" fmla="*/ 0 w 138"/>
                      <a:gd name="T1" fmla="*/ 139 h 139"/>
                      <a:gd name="T2" fmla="*/ 45 w 138"/>
                      <a:gd name="T3" fmla="*/ 139 h 139"/>
                      <a:gd name="T4" fmla="*/ 45 w 138"/>
                      <a:gd name="T5" fmla="*/ 63 h 139"/>
                      <a:gd name="T6" fmla="*/ 47 w 138"/>
                      <a:gd name="T7" fmla="*/ 52 h 139"/>
                      <a:gd name="T8" fmla="*/ 70 w 138"/>
                      <a:gd name="T9" fmla="*/ 35 h 139"/>
                      <a:gd name="T10" fmla="*/ 93 w 138"/>
                      <a:gd name="T11" fmla="*/ 66 h 139"/>
                      <a:gd name="T12" fmla="*/ 93 w 138"/>
                      <a:gd name="T13" fmla="*/ 139 h 139"/>
                      <a:gd name="T14" fmla="*/ 138 w 138"/>
                      <a:gd name="T15" fmla="*/ 139 h 139"/>
                      <a:gd name="T16" fmla="*/ 138 w 138"/>
                      <a:gd name="T17" fmla="*/ 61 h 139"/>
                      <a:gd name="T18" fmla="*/ 86 w 138"/>
                      <a:gd name="T19" fmla="*/ 0 h 139"/>
                      <a:gd name="T20" fmla="*/ 45 w 138"/>
                      <a:gd name="T21" fmla="*/ 23 h 139"/>
                      <a:gd name="T22" fmla="*/ 45 w 138"/>
                      <a:gd name="T23" fmla="*/ 23 h 139"/>
                      <a:gd name="T24" fmla="*/ 45 w 138"/>
                      <a:gd name="T25" fmla="*/ 3 h 139"/>
                      <a:gd name="T26" fmla="*/ 0 w 138"/>
                      <a:gd name="T27" fmla="*/ 3 h 139"/>
                      <a:gd name="T28" fmla="*/ 0 w 138"/>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 h="139">
                        <a:moveTo>
                          <a:pt x="0" y="139"/>
                        </a:moveTo>
                        <a:cubicBezTo>
                          <a:pt x="45" y="139"/>
                          <a:pt x="45" y="139"/>
                          <a:pt x="45" y="139"/>
                        </a:cubicBezTo>
                        <a:cubicBezTo>
                          <a:pt x="45" y="63"/>
                          <a:pt x="45" y="63"/>
                          <a:pt x="45" y="63"/>
                        </a:cubicBezTo>
                        <a:cubicBezTo>
                          <a:pt x="45" y="59"/>
                          <a:pt x="45" y="55"/>
                          <a:pt x="47" y="52"/>
                        </a:cubicBezTo>
                        <a:cubicBezTo>
                          <a:pt x="50" y="44"/>
                          <a:pt x="57" y="35"/>
                          <a:pt x="70" y="35"/>
                        </a:cubicBezTo>
                        <a:cubicBezTo>
                          <a:pt x="86" y="35"/>
                          <a:pt x="93" y="48"/>
                          <a:pt x="93" y="66"/>
                        </a:cubicBezTo>
                        <a:cubicBezTo>
                          <a:pt x="93" y="139"/>
                          <a:pt x="93" y="139"/>
                          <a:pt x="93" y="139"/>
                        </a:cubicBezTo>
                        <a:cubicBezTo>
                          <a:pt x="138" y="139"/>
                          <a:pt x="138" y="139"/>
                          <a:pt x="138" y="139"/>
                        </a:cubicBezTo>
                        <a:cubicBezTo>
                          <a:pt x="138" y="61"/>
                          <a:pt x="138" y="61"/>
                          <a:pt x="138" y="61"/>
                        </a:cubicBezTo>
                        <a:cubicBezTo>
                          <a:pt x="138" y="19"/>
                          <a:pt x="116" y="0"/>
                          <a:pt x="86" y="0"/>
                        </a:cubicBezTo>
                        <a:cubicBezTo>
                          <a:pt x="61" y="0"/>
                          <a:pt x="51" y="13"/>
                          <a:pt x="45" y="23"/>
                        </a:cubicBezTo>
                        <a:cubicBezTo>
                          <a:pt x="45" y="23"/>
                          <a:pt x="45" y="23"/>
                          <a:pt x="45" y="23"/>
                        </a:cubicBezTo>
                        <a:cubicBezTo>
                          <a:pt x="45" y="3"/>
                          <a:pt x="45" y="3"/>
                          <a:pt x="45" y="3"/>
                        </a:cubicBezTo>
                        <a:cubicBezTo>
                          <a:pt x="0" y="3"/>
                          <a:pt x="0" y="3"/>
                          <a:pt x="0" y="3"/>
                        </a:cubicBezTo>
                        <a:cubicBezTo>
                          <a:pt x="1" y="16"/>
                          <a:pt x="0" y="139"/>
                          <a:pt x="0" y="1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dirty="0">
                      <a:solidFill>
                        <a:srgbClr val="7F7F7F"/>
                      </a:solidFill>
                      <a:latin typeface="Agency FB"/>
                      <a:ea typeface="方正正大黑简体"/>
                      <a:cs typeface="+mn-ea"/>
                      <a:sym typeface="+mn-lt"/>
                    </a:endParaRPr>
                  </a:p>
                </p:txBody>
              </p:sp>
            </p:grpSp>
          </p:grpSp>
        </p:grpSp>
        <p:sp>
          <p:nvSpPr>
            <p:cNvPr id="40" name="TextBox 30"/>
            <p:cNvSpPr txBox="1"/>
            <p:nvPr/>
          </p:nvSpPr>
          <p:spPr>
            <a:xfrm>
              <a:off x="1629514" y="5498628"/>
              <a:ext cx="2016475" cy="461665"/>
            </a:xfrm>
            <a:prstGeom prst="rect">
              <a:avLst/>
            </a:prstGeom>
            <a:noFill/>
          </p:spPr>
          <p:txBody>
            <a:bodyPr wrap="square" rtlCol="0">
              <a:spAutoFit/>
            </a:bodyPr>
            <a:lstStyle/>
            <a:p>
              <a:pPr algn="ctr"/>
              <a:r>
                <a:rPr lang="en-US" sz="1200" dirty="0">
                  <a:solidFill>
                    <a:srgbClr val="7F7F7F"/>
                  </a:solidFill>
                  <a:latin typeface="Agency FB"/>
                  <a:ea typeface="方正正大黑简体"/>
                  <a:cs typeface="+mn-ea"/>
                  <a:sym typeface="+mn-lt"/>
                </a:rPr>
                <a:t>Entrepreneurial activities differ substantially depending on the type of</a:t>
              </a:r>
            </a:p>
          </p:txBody>
        </p:sp>
        <p:sp>
          <p:nvSpPr>
            <p:cNvPr id="42" name="Rectangle 31"/>
            <p:cNvSpPr/>
            <p:nvPr/>
          </p:nvSpPr>
          <p:spPr>
            <a:xfrm>
              <a:off x="1870020" y="5220347"/>
              <a:ext cx="1616148" cy="307777"/>
            </a:xfrm>
            <a:prstGeom prst="rect">
              <a:avLst/>
            </a:prstGeom>
          </p:spPr>
          <p:txBody>
            <a:bodyPr wrap="none">
              <a:spAutoFit/>
            </a:bodyPr>
            <a:lstStyle/>
            <a:p>
              <a:r>
                <a:rPr lang="en-US" sz="1400" b="1" spc="600" dirty="0">
                  <a:solidFill>
                    <a:srgbClr val="000000"/>
                  </a:solidFill>
                  <a:latin typeface="Agency FB"/>
                  <a:ea typeface="方正正大黑简体"/>
                  <a:cs typeface="+mn-ea"/>
                  <a:sym typeface="+mn-lt"/>
                </a:rPr>
                <a:t>TITLE HERE</a:t>
              </a:r>
            </a:p>
          </p:txBody>
        </p:sp>
      </p:grpSp>
      <p:grpSp>
        <p:nvGrpSpPr>
          <p:cNvPr id="34" name="组合 33">
            <a:extLst>
              <a:ext uri="{FF2B5EF4-FFF2-40B4-BE49-F238E27FC236}">
                <a16:creationId xmlns="" xmlns:a16="http://schemas.microsoft.com/office/drawing/2014/main" id="{DB5365D0-0C68-4712-8403-DC2F6D956044}"/>
              </a:ext>
            </a:extLst>
          </p:cNvPr>
          <p:cNvGrpSpPr/>
          <p:nvPr/>
        </p:nvGrpSpPr>
        <p:grpSpPr>
          <a:xfrm rot="2837432">
            <a:off x="2424583" y="-873236"/>
            <a:ext cx="4226169" cy="3054144"/>
            <a:chOff x="569602" y="-921225"/>
            <a:chExt cx="11136187" cy="8047838"/>
          </a:xfrm>
        </p:grpSpPr>
        <p:sp>
          <p:nvSpPr>
            <p:cNvPr id="35" name="椭圆 34">
              <a:extLst>
                <a:ext uri="{FF2B5EF4-FFF2-40B4-BE49-F238E27FC236}">
                  <a16:creationId xmlns="" xmlns:a16="http://schemas.microsoft.com/office/drawing/2014/main" id="{7BD81BFF-D3D6-43ED-9ED2-377921558761}"/>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 xmlns:a16="http://schemas.microsoft.com/office/drawing/2014/main" id="{B905022F-294E-4264-9403-31E832C19AB4}"/>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 xmlns:a16="http://schemas.microsoft.com/office/drawing/2014/main" id="{438E8B77-64A7-4EE9-8897-702548EB9636}"/>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 xmlns:a16="http://schemas.microsoft.com/office/drawing/2014/main" id="{B1D5ECFF-75ED-49D7-95F9-2BCF5159C461}"/>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 xmlns:a16="http://schemas.microsoft.com/office/drawing/2014/main" id="{56D9BFAE-57A4-4A80-B9C1-1F2DDA413526}"/>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 xmlns:a16="http://schemas.microsoft.com/office/drawing/2014/main" id="{4363F2BC-F41D-4EAE-969D-7908DACFD6EC}"/>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 xmlns:a16="http://schemas.microsoft.com/office/drawing/2014/main" id="{150164F0-64F2-4B02-B083-026824287D74}"/>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 xmlns:a16="http://schemas.microsoft.com/office/drawing/2014/main" id="{D5D4CA1F-DFE1-4A0C-9F0A-3E9E988D3528}"/>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 name="组合 64">
            <a:extLst>
              <a:ext uri="{FF2B5EF4-FFF2-40B4-BE49-F238E27FC236}">
                <a16:creationId xmlns="" xmlns:a16="http://schemas.microsoft.com/office/drawing/2014/main" id="{BCF63756-F82E-4C52-9A2D-46FA517E7AFD}"/>
              </a:ext>
            </a:extLst>
          </p:cNvPr>
          <p:cNvGrpSpPr/>
          <p:nvPr/>
        </p:nvGrpSpPr>
        <p:grpSpPr>
          <a:xfrm rot="6604501">
            <a:off x="8773714" y="5143094"/>
            <a:ext cx="4623511" cy="3341293"/>
            <a:chOff x="569602" y="-921225"/>
            <a:chExt cx="11136187" cy="8047838"/>
          </a:xfrm>
        </p:grpSpPr>
        <p:sp>
          <p:nvSpPr>
            <p:cNvPr id="66" name="椭圆 65">
              <a:extLst>
                <a:ext uri="{FF2B5EF4-FFF2-40B4-BE49-F238E27FC236}">
                  <a16:creationId xmlns="" xmlns:a16="http://schemas.microsoft.com/office/drawing/2014/main" id="{9B2C716B-51DF-490E-9C83-0AD45D3A1E89}"/>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 xmlns:a16="http://schemas.microsoft.com/office/drawing/2014/main" id="{FED20DB2-AEB4-41B2-84CF-5451B1D5BA29}"/>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 xmlns:a16="http://schemas.microsoft.com/office/drawing/2014/main" id="{408D01F4-A9B1-40CC-A055-9573BE8521CC}"/>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 xmlns:a16="http://schemas.microsoft.com/office/drawing/2014/main" id="{22261116-7DBC-4558-B072-C18E94C3CBA7}"/>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 xmlns:a16="http://schemas.microsoft.com/office/drawing/2014/main" id="{85506525-0797-44B3-8C73-210DC321D975}"/>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 xmlns:a16="http://schemas.microsoft.com/office/drawing/2014/main" id="{CBC74849-984F-42AC-860D-2253D40E868C}"/>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 xmlns:a16="http://schemas.microsoft.com/office/drawing/2014/main" id="{110E7A4C-3C8E-44BD-BC73-462A7D494B99}"/>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 xmlns:a16="http://schemas.microsoft.com/office/drawing/2014/main" id="{2241F64B-F554-4E6D-83DB-962054594CBB}"/>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319081046"/>
      </p:ext>
    </p:extLst>
  </p:cSld>
  <p:clrMapOvr>
    <a:masterClrMapping/>
  </p:clrMapOvr>
  <p:transition spd="slow" advTm="500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36000" fill="hold" grpId="0" nodeType="withEffect" p14:presetBounceEnd="6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6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60000">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par>
                              <p:cTn id="13" fill="hold">
                                <p:stCondLst>
                                  <p:cond delay="1000"/>
                                </p:stCondLst>
                                <p:childTnLst>
                                  <p:par>
                                    <p:cTn id="14" presetID="23" presetClass="entr" presetSubtype="16"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anim calcmode="lin" valueType="num">
                                          <p:cBhvr>
                                            <p:cTn id="16" dur="500" fill="hold"/>
                                            <p:tgtEl>
                                              <p:spTgt spid="22"/>
                                            </p:tgtEl>
                                            <p:attrNameLst>
                                              <p:attrName>ppt_w</p:attrName>
                                            </p:attrNameLst>
                                          </p:cBhvr>
                                          <p:tavLst>
                                            <p:tav tm="0">
                                              <p:val>
                                                <p:fltVal val="0"/>
                                              </p:val>
                                            </p:tav>
                                            <p:tav tm="100000">
                                              <p:val>
                                                <p:strVal val="#ppt_w"/>
                                              </p:val>
                                            </p:tav>
                                          </p:tavLst>
                                        </p:anim>
                                        <p:anim calcmode="lin" valueType="num">
                                          <p:cBhvr>
                                            <p:cTn id="17" dur="500" fill="hold"/>
                                            <p:tgtEl>
                                              <p:spTgt spid="22"/>
                                            </p:tgtEl>
                                            <p:attrNameLst>
                                              <p:attrName>ppt_h</p:attrName>
                                            </p:attrNameLst>
                                          </p:cBhvr>
                                          <p:tavLst>
                                            <p:tav tm="0">
                                              <p:val>
                                                <p:fltVal val="0"/>
                                              </p:val>
                                            </p:tav>
                                            <p:tav tm="100000">
                                              <p:val>
                                                <p:strVal val="#ppt_h"/>
                                              </p:val>
                                            </p:tav>
                                          </p:tavLst>
                                        </p:anim>
                                      </p:childTnLst>
                                    </p:cTn>
                                  </p:par>
                                </p:childTnLst>
                              </p:cTn>
                            </p:par>
                            <p:par>
                              <p:cTn id="18" fill="hold">
                                <p:stCondLst>
                                  <p:cond delay="1500"/>
                                </p:stCondLst>
                                <p:childTnLst>
                                  <p:par>
                                    <p:cTn id="19" presetID="18" presetClass="entr" presetSubtype="12" fill="hold" grpId="0"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strips(downLeft)">
                                          <p:cBhvr>
                                            <p:cTn id="21" dur="500"/>
                                            <p:tgtEl>
                                              <p:spTgt spid="26"/>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25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25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8"/>
                                            </p:tgtEl>
                                            <p:attrNameLst>
                                              <p:attrName>style.visibility</p:attrName>
                                            </p:attrNameLst>
                                          </p:cBhvr>
                                          <p:to>
                                            <p:strVal val="visible"/>
                                          </p:to>
                                        </p:set>
                                        <p:animEffect transition="in" filter="fade">
                                          <p:cBhvr>
                                            <p:cTn id="31" dur="250"/>
                                            <p:tgtEl>
                                              <p:spTgt spid="78"/>
                                            </p:tgtEl>
                                          </p:cBhvr>
                                        </p:animEffect>
                                      </p:childTnLst>
                                    </p:cTn>
                                  </p:par>
                                </p:childTnLst>
                              </p:cTn>
                            </p:par>
                            <p:par>
                              <p:cTn id="32" fill="hold">
                                <p:stCondLst>
                                  <p:cond delay="2250"/>
                                </p:stCondLst>
                                <p:childTnLst>
                                  <p:par>
                                    <p:cTn id="33" presetID="22" presetClass="entr" presetSubtype="8"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ipe(left)">
                                          <p:cBhvr>
                                            <p:cTn id="35" dur="500"/>
                                            <p:tgtEl>
                                              <p:spTgt spid="2"/>
                                            </p:tgtEl>
                                          </p:cBhvr>
                                        </p:animEffect>
                                      </p:childTnLst>
                                    </p:cTn>
                                  </p:par>
                                </p:childTnLst>
                              </p:cTn>
                            </p:par>
                            <p:par>
                              <p:cTn id="36" fill="hold">
                                <p:stCondLst>
                                  <p:cond delay="2750"/>
                                </p:stCondLst>
                                <p:childTnLst>
                                  <p:par>
                                    <p:cTn id="37" presetID="53" presetClass="entr" presetSubtype="16"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cBhvr>
                                            <p:cTn id="39" dur="500" fill="hold"/>
                                            <p:tgtEl>
                                              <p:spTgt spid="36"/>
                                            </p:tgtEl>
                                            <p:attrNameLst>
                                              <p:attrName>ppt_w</p:attrName>
                                            </p:attrNameLst>
                                          </p:cBhvr>
                                          <p:tavLst>
                                            <p:tav tm="0">
                                              <p:val>
                                                <p:fltVal val="0"/>
                                              </p:val>
                                            </p:tav>
                                            <p:tav tm="100000">
                                              <p:val>
                                                <p:strVal val="#ppt_w"/>
                                              </p:val>
                                            </p:tav>
                                          </p:tavLst>
                                        </p:anim>
                                        <p:anim calcmode="lin" valueType="num">
                                          <p:cBhvr>
                                            <p:cTn id="40" dur="500" fill="hold"/>
                                            <p:tgtEl>
                                              <p:spTgt spid="36"/>
                                            </p:tgtEl>
                                            <p:attrNameLst>
                                              <p:attrName>ppt_h</p:attrName>
                                            </p:attrNameLst>
                                          </p:cBhvr>
                                          <p:tavLst>
                                            <p:tav tm="0">
                                              <p:val>
                                                <p:fltVal val="0"/>
                                              </p:val>
                                            </p:tav>
                                            <p:tav tm="100000">
                                              <p:val>
                                                <p:strVal val="#ppt_h"/>
                                              </p:val>
                                            </p:tav>
                                          </p:tavLst>
                                        </p:anim>
                                        <p:animEffect transition="in" filter="fade">
                                          <p:cBhvr>
                                            <p:cTn id="41" dur="500"/>
                                            <p:tgtEl>
                                              <p:spTgt spid="36"/>
                                            </p:tgtEl>
                                          </p:cBhvr>
                                        </p:animEffect>
                                      </p:childTnLst>
                                    </p:cTn>
                                  </p:par>
                                </p:childTnLst>
                              </p:cTn>
                            </p:par>
                            <p:par>
                              <p:cTn id="42" fill="hold">
                                <p:stCondLst>
                                  <p:cond delay="3250"/>
                                </p:stCondLst>
                                <p:childTnLst>
                                  <p:par>
                                    <p:cTn id="43" presetID="22" presetClass="entr" presetSubtype="1" fill="hold" nodeType="after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wipe(up)">
                                          <p:cBhvr>
                                            <p:cTn id="4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8" grpId="0"/>
          <p:bldP spid="19" grpId="0" animBg="1"/>
          <p:bldP spid="22" grpId="0"/>
          <p:bldP spid="2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36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par>
                              <p:cTn id="13" fill="hold">
                                <p:stCondLst>
                                  <p:cond delay="1000"/>
                                </p:stCondLst>
                                <p:childTnLst>
                                  <p:par>
                                    <p:cTn id="14" presetID="23" presetClass="entr" presetSubtype="16"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anim calcmode="lin" valueType="num">
                                          <p:cBhvr>
                                            <p:cTn id="16" dur="500" fill="hold"/>
                                            <p:tgtEl>
                                              <p:spTgt spid="22"/>
                                            </p:tgtEl>
                                            <p:attrNameLst>
                                              <p:attrName>ppt_w</p:attrName>
                                            </p:attrNameLst>
                                          </p:cBhvr>
                                          <p:tavLst>
                                            <p:tav tm="0">
                                              <p:val>
                                                <p:fltVal val="0"/>
                                              </p:val>
                                            </p:tav>
                                            <p:tav tm="100000">
                                              <p:val>
                                                <p:strVal val="#ppt_w"/>
                                              </p:val>
                                            </p:tav>
                                          </p:tavLst>
                                        </p:anim>
                                        <p:anim calcmode="lin" valueType="num">
                                          <p:cBhvr>
                                            <p:cTn id="17" dur="500" fill="hold"/>
                                            <p:tgtEl>
                                              <p:spTgt spid="22"/>
                                            </p:tgtEl>
                                            <p:attrNameLst>
                                              <p:attrName>ppt_h</p:attrName>
                                            </p:attrNameLst>
                                          </p:cBhvr>
                                          <p:tavLst>
                                            <p:tav tm="0">
                                              <p:val>
                                                <p:fltVal val="0"/>
                                              </p:val>
                                            </p:tav>
                                            <p:tav tm="100000">
                                              <p:val>
                                                <p:strVal val="#ppt_h"/>
                                              </p:val>
                                            </p:tav>
                                          </p:tavLst>
                                        </p:anim>
                                      </p:childTnLst>
                                    </p:cTn>
                                  </p:par>
                                </p:childTnLst>
                              </p:cTn>
                            </p:par>
                            <p:par>
                              <p:cTn id="18" fill="hold">
                                <p:stCondLst>
                                  <p:cond delay="1500"/>
                                </p:stCondLst>
                                <p:childTnLst>
                                  <p:par>
                                    <p:cTn id="19" presetID="18" presetClass="entr" presetSubtype="12" fill="hold" grpId="0"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strips(downLeft)">
                                          <p:cBhvr>
                                            <p:cTn id="21" dur="500"/>
                                            <p:tgtEl>
                                              <p:spTgt spid="26"/>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25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25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8"/>
                                            </p:tgtEl>
                                            <p:attrNameLst>
                                              <p:attrName>style.visibility</p:attrName>
                                            </p:attrNameLst>
                                          </p:cBhvr>
                                          <p:to>
                                            <p:strVal val="visible"/>
                                          </p:to>
                                        </p:set>
                                        <p:animEffect transition="in" filter="fade">
                                          <p:cBhvr>
                                            <p:cTn id="31" dur="250"/>
                                            <p:tgtEl>
                                              <p:spTgt spid="78"/>
                                            </p:tgtEl>
                                          </p:cBhvr>
                                        </p:animEffect>
                                      </p:childTnLst>
                                    </p:cTn>
                                  </p:par>
                                </p:childTnLst>
                              </p:cTn>
                            </p:par>
                            <p:par>
                              <p:cTn id="32" fill="hold">
                                <p:stCondLst>
                                  <p:cond delay="2250"/>
                                </p:stCondLst>
                                <p:childTnLst>
                                  <p:par>
                                    <p:cTn id="33" presetID="22" presetClass="entr" presetSubtype="8"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ipe(left)">
                                          <p:cBhvr>
                                            <p:cTn id="35" dur="500"/>
                                            <p:tgtEl>
                                              <p:spTgt spid="2"/>
                                            </p:tgtEl>
                                          </p:cBhvr>
                                        </p:animEffect>
                                      </p:childTnLst>
                                    </p:cTn>
                                  </p:par>
                                </p:childTnLst>
                              </p:cTn>
                            </p:par>
                            <p:par>
                              <p:cTn id="36" fill="hold">
                                <p:stCondLst>
                                  <p:cond delay="2750"/>
                                </p:stCondLst>
                                <p:childTnLst>
                                  <p:par>
                                    <p:cTn id="37" presetID="53" presetClass="entr" presetSubtype="16"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cBhvr>
                                            <p:cTn id="39" dur="500" fill="hold"/>
                                            <p:tgtEl>
                                              <p:spTgt spid="36"/>
                                            </p:tgtEl>
                                            <p:attrNameLst>
                                              <p:attrName>ppt_w</p:attrName>
                                            </p:attrNameLst>
                                          </p:cBhvr>
                                          <p:tavLst>
                                            <p:tav tm="0">
                                              <p:val>
                                                <p:fltVal val="0"/>
                                              </p:val>
                                            </p:tav>
                                            <p:tav tm="100000">
                                              <p:val>
                                                <p:strVal val="#ppt_w"/>
                                              </p:val>
                                            </p:tav>
                                          </p:tavLst>
                                        </p:anim>
                                        <p:anim calcmode="lin" valueType="num">
                                          <p:cBhvr>
                                            <p:cTn id="40" dur="500" fill="hold"/>
                                            <p:tgtEl>
                                              <p:spTgt spid="36"/>
                                            </p:tgtEl>
                                            <p:attrNameLst>
                                              <p:attrName>ppt_h</p:attrName>
                                            </p:attrNameLst>
                                          </p:cBhvr>
                                          <p:tavLst>
                                            <p:tav tm="0">
                                              <p:val>
                                                <p:fltVal val="0"/>
                                              </p:val>
                                            </p:tav>
                                            <p:tav tm="100000">
                                              <p:val>
                                                <p:strVal val="#ppt_h"/>
                                              </p:val>
                                            </p:tav>
                                          </p:tavLst>
                                        </p:anim>
                                        <p:animEffect transition="in" filter="fade">
                                          <p:cBhvr>
                                            <p:cTn id="41" dur="500"/>
                                            <p:tgtEl>
                                              <p:spTgt spid="36"/>
                                            </p:tgtEl>
                                          </p:cBhvr>
                                        </p:animEffect>
                                      </p:childTnLst>
                                    </p:cTn>
                                  </p:par>
                                </p:childTnLst>
                              </p:cTn>
                            </p:par>
                            <p:par>
                              <p:cTn id="42" fill="hold">
                                <p:stCondLst>
                                  <p:cond delay="3250"/>
                                </p:stCondLst>
                                <p:childTnLst>
                                  <p:par>
                                    <p:cTn id="43" presetID="22" presetClass="entr" presetSubtype="1" fill="hold" nodeType="after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wipe(up)">
                                          <p:cBhvr>
                                            <p:cTn id="4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8" grpId="0"/>
          <p:bldP spid="19" grpId="0" animBg="1"/>
          <p:bldP spid="22" grpId="0"/>
          <p:bldP spid="26" grpId="0"/>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6096000" y="6114751"/>
            <a:ext cx="775136" cy="246221"/>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素材下载：</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图表下载：</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优秀</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Word</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www.1ppt.com/word/              Excel</a:t>
            </a:r>
            <a:r>
              <a:rPr lang="zh-CN" altLang="en-US" sz="100" dirty="0">
                <a:solidFill>
                  <a:prstClr val="white"/>
                </a:solidFill>
                <a:latin typeface="Calibri"/>
                <a:ea typeface="宋体"/>
              </a:rPr>
              <a:t>教程：</a:t>
            </a:r>
            <a:r>
              <a:rPr lang="en-US" altLang="zh-CN" sz="100" dirty="0">
                <a:solidFill>
                  <a:prstClr val="white"/>
                </a:solidFill>
                <a:latin typeface="Calibri"/>
                <a:ea typeface="宋体"/>
              </a:rPr>
              <a:t>www.1ppt.com/excel/  </a:t>
            </a:r>
          </a:p>
          <a:p>
            <a:r>
              <a:rPr lang="zh-CN" altLang="en-US" sz="100" dirty="0">
                <a:solidFill>
                  <a:prstClr val="white"/>
                </a:solidFill>
                <a:latin typeface="Calibri"/>
                <a:ea typeface="宋体"/>
              </a:rPr>
              <a:t>资料下载：</a:t>
            </a:r>
            <a:r>
              <a:rPr lang="en-US" altLang="zh-CN" sz="100" dirty="0">
                <a:solidFill>
                  <a:prstClr val="white"/>
                </a:solidFill>
                <a:latin typeface="Calibri"/>
                <a:ea typeface="宋体"/>
              </a:rPr>
              <a:t>www.1ppt.com/ziliao/                PPT</a:t>
            </a:r>
            <a:r>
              <a:rPr lang="zh-CN" altLang="en-US" sz="100" dirty="0">
                <a:solidFill>
                  <a:prstClr val="white"/>
                </a:solidFill>
                <a:latin typeface="Calibri"/>
                <a:ea typeface="宋体"/>
              </a:rPr>
              <a:t>课件下载：</a:t>
            </a:r>
            <a:r>
              <a:rPr lang="en-US" altLang="zh-CN" sz="100" dirty="0">
                <a:solidFill>
                  <a:prstClr val="white"/>
                </a:solidFill>
                <a:latin typeface="Calibri"/>
                <a:ea typeface="宋体"/>
              </a:rPr>
              <a:t>www.1ppt.com/kejian/ </a:t>
            </a:r>
          </a:p>
          <a:p>
            <a:r>
              <a:rPr lang="zh-CN" altLang="en-US" sz="100" dirty="0">
                <a:solidFill>
                  <a:prstClr val="white"/>
                </a:solidFill>
                <a:latin typeface="Calibri"/>
                <a:ea typeface="宋体"/>
              </a:rPr>
              <a:t>范文下载：</a:t>
            </a:r>
            <a:r>
              <a:rPr lang="en-US" altLang="zh-CN" sz="100" dirty="0">
                <a:solidFill>
                  <a:prstClr val="white"/>
                </a:solidFill>
                <a:latin typeface="Calibri"/>
                <a:ea typeface="宋体"/>
              </a:rPr>
              <a:t>www.1ppt.com/fanwen/             </a:t>
            </a:r>
            <a:r>
              <a:rPr lang="zh-CN" altLang="en-US" sz="100" dirty="0">
                <a:solidFill>
                  <a:prstClr val="white"/>
                </a:solidFill>
                <a:latin typeface="Calibri"/>
                <a:ea typeface="宋体"/>
              </a:rPr>
              <a:t>试卷下载：</a:t>
            </a:r>
            <a:r>
              <a:rPr lang="en-US" altLang="zh-CN" sz="100" dirty="0">
                <a:solidFill>
                  <a:prstClr val="white"/>
                </a:solidFill>
                <a:latin typeface="Calibri"/>
                <a:ea typeface="宋体"/>
              </a:rPr>
              <a:t>www.1ppt.com/shiti/  </a:t>
            </a:r>
          </a:p>
          <a:p>
            <a:r>
              <a:rPr lang="zh-CN" altLang="en-US" sz="100" dirty="0">
                <a:solidFill>
                  <a:prstClr val="white"/>
                </a:solidFill>
                <a:latin typeface="Calibri"/>
                <a:ea typeface="宋体"/>
              </a:rPr>
              <a:t>教案下载：</a:t>
            </a:r>
            <a:r>
              <a:rPr lang="en-US" altLang="zh-CN" sz="100" dirty="0">
                <a:solidFill>
                  <a:prstClr val="white"/>
                </a:solidFill>
                <a:latin typeface="Calibri"/>
                <a:ea typeface="宋体"/>
              </a:rPr>
              <a:t>www.1ppt.com/jiaoan/  </a:t>
            </a:r>
            <a:r>
              <a:rPr lang="en-US" altLang="zh-CN" sz="100" dirty="0" smtClean="0">
                <a:solidFill>
                  <a:prstClr val="white"/>
                </a:solidFill>
                <a:latin typeface="Calibri"/>
                <a:ea typeface="宋体"/>
              </a:rPr>
              <a:t>      </a:t>
            </a:r>
            <a:endParaRPr lang="en-US" altLang="zh-CN" sz="100" dirty="0">
              <a:solidFill>
                <a:prstClr val="white"/>
              </a:solidFill>
              <a:latin typeface="Calibri"/>
              <a:ea typeface="宋体"/>
            </a:endParaRPr>
          </a:p>
          <a:p>
            <a:r>
              <a:rPr lang="zh-CN" altLang="en-US" sz="100" dirty="0" smtClean="0">
                <a:solidFill>
                  <a:prstClr val="white"/>
                </a:solidFill>
                <a:latin typeface="Calibri"/>
                <a:ea typeface="宋体"/>
              </a:rPr>
              <a:t>字体下载：</a:t>
            </a:r>
            <a:r>
              <a:rPr lang="en-US" altLang="zh-CN" sz="100" dirty="0" smtClean="0">
                <a:solidFill>
                  <a:prstClr val="white"/>
                </a:solidFill>
                <a:latin typeface="Calibri"/>
                <a:ea typeface="宋体"/>
              </a:rPr>
              <a:t>www.1ppt.com/ziti/</a:t>
            </a:r>
            <a:endParaRPr lang="en-US" altLang="zh-CN" sz="100" dirty="0">
              <a:solidFill>
                <a:prstClr val="white"/>
              </a:solidFill>
              <a:latin typeface="Calibri"/>
              <a:ea typeface="宋体"/>
            </a:endParaRPr>
          </a:p>
          <a:p>
            <a:r>
              <a:rPr lang="en-US" altLang="zh-CN" sz="100" dirty="0">
                <a:solidFill>
                  <a:prstClr val="white"/>
                </a:solidFill>
                <a:latin typeface="Calibri"/>
                <a:ea typeface="宋体"/>
              </a:rPr>
              <a:t> </a:t>
            </a:r>
            <a:endParaRPr lang="zh-CN" altLang="en-US" sz="100" dirty="0">
              <a:solidFill>
                <a:prstClr val="white"/>
              </a:solidFill>
              <a:latin typeface="Calibri"/>
              <a:ea typeface="宋体"/>
            </a:endParaRPr>
          </a:p>
        </p:txBody>
      </p:sp>
      <p:sp>
        <p:nvSpPr>
          <p:cNvPr id="9" name="Rectangle 8" hidden="1"/>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8" name="椭圆 17">
            <a:extLst>
              <a:ext uri="{FF2B5EF4-FFF2-40B4-BE49-F238E27FC236}">
                <a16:creationId xmlns="" xmlns:a16="http://schemas.microsoft.com/office/drawing/2014/main" id="{AD4A0C5B-E2C7-483A-9A7D-3720AD203B45}"/>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 xmlns:a16="http://schemas.microsoft.com/office/drawing/2014/main" id="{E1946EE2-F311-4B70-B4BC-4854CDE267BB}"/>
              </a:ext>
            </a:extLst>
          </p:cNvPr>
          <p:cNvGrpSpPr/>
          <p:nvPr/>
        </p:nvGrpSpPr>
        <p:grpSpPr>
          <a:xfrm>
            <a:off x="2315598" y="-825752"/>
            <a:ext cx="8091720" cy="8047838"/>
            <a:chOff x="2699658" y="-921225"/>
            <a:chExt cx="8091720" cy="8047838"/>
          </a:xfrm>
        </p:grpSpPr>
        <p:sp>
          <p:nvSpPr>
            <p:cNvPr id="5" name="椭圆 4">
              <a:extLst>
                <a:ext uri="{FF2B5EF4-FFF2-40B4-BE49-F238E27FC236}">
                  <a16:creationId xmlns="" xmlns:a16="http://schemas.microsoft.com/office/drawing/2014/main" id="{CE4C9D64-2C5D-4EF7-B52A-52A7C9D872F3}"/>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 xmlns:a16="http://schemas.microsoft.com/office/drawing/2014/main" id="{E0B69586-9C13-44B5-8C41-3946DC63C2E4}"/>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 xmlns:a16="http://schemas.microsoft.com/office/drawing/2014/main" id="{985E5D6B-4679-450F-9CC6-CA83FC748D74}"/>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 xmlns:a16="http://schemas.microsoft.com/office/drawing/2014/main" id="{E27F9159-49A4-40F5-923F-593BE288E036}"/>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 xmlns:a16="http://schemas.microsoft.com/office/drawing/2014/main" id="{32ACE0DD-ADD6-4700-A8D0-D7284F43ADE0}"/>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椭圆 11">
            <a:extLst>
              <a:ext uri="{FF2B5EF4-FFF2-40B4-BE49-F238E27FC236}">
                <a16:creationId xmlns="" xmlns:a16="http://schemas.microsoft.com/office/drawing/2014/main" id="{C0D44AB7-B14C-4FD5-B5AC-1D94E7637BB4}"/>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 xmlns:a16="http://schemas.microsoft.com/office/drawing/2014/main" id="{28094796-58B0-423C-89F2-4CC3C40CECDB}"/>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 xmlns:a16="http://schemas.microsoft.com/office/drawing/2014/main" id="{784CEFA9-DDD8-47C3-9A4A-F0D1E9D8FE5B}"/>
              </a:ext>
            </a:extLst>
          </p:cNvPr>
          <p:cNvSpPr/>
          <p:nvPr/>
        </p:nvSpPr>
        <p:spPr>
          <a:xfrm>
            <a:off x="0" y="1422401"/>
            <a:ext cx="12192000" cy="3897086"/>
          </a:xfrm>
          <a:prstGeom prst="rect">
            <a:avLst/>
          </a:prstGeom>
          <a:solidFill>
            <a:schemeClr val="bg1"/>
          </a:solidFill>
          <a:ln>
            <a:noFill/>
          </a:ln>
          <a:effectLst>
            <a:outerShdw blurRad="368300" sx="106000" sy="106000" algn="c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 xmlns:a16="http://schemas.microsoft.com/office/drawing/2014/main" id="{716D5423-3CB0-4776-88BD-C1530448C50E}"/>
              </a:ext>
            </a:extLst>
          </p:cNvPr>
          <p:cNvGrpSpPr/>
          <p:nvPr/>
        </p:nvGrpSpPr>
        <p:grpSpPr>
          <a:xfrm>
            <a:off x="3780972" y="2536448"/>
            <a:ext cx="4630057" cy="1785104"/>
            <a:chOff x="3780972" y="1732536"/>
            <a:chExt cx="4630057" cy="1785104"/>
          </a:xfrm>
        </p:grpSpPr>
        <p:sp>
          <p:nvSpPr>
            <p:cNvPr id="19" name="文本框 18">
              <a:extLst>
                <a:ext uri="{FF2B5EF4-FFF2-40B4-BE49-F238E27FC236}">
                  <a16:creationId xmlns="" xmlns:a16="http://schemas.microsoft.com/office/drawing/2014/main" id="{D5D033CA-9AE6-4AD1-98AB-D74C77A8A6EA}"/>
                </a:ext>
              </a:extLst>
            </p:cNvPr>
            <p:cNvSpPr txBox="1"/>
            <p:nvPr/>
          </p:nvSpPr>
          <p:spPr>
            <a:xfrm>
              <a:off x="3780972" y="1732536"/>
              <a:ext cx="4630057" cy="1323439"/>
            </a:xfrm>
            <a:prstGeom prst="rect">
              <a:avLst/>
            </a:prstGeom>
            <a:noFill/>
          </p:spPr>
          <p:txBody>
            <a:bodyPr wrap="square" rtlCol="0">
              <a:spAutoFit/>
            </a:bodyPr>
            <a:lstStyle/>
            <a:p>
              <a:pPr algn="dist"/>
              <a:r>
                <a:rPr lang="zh-CN" altLang="en-US" sz="8000" dirty="0">
                  <a:solidFill>
                    <a:srgbClr val="2F728B"/>
                  </a:solidFill>
                  <a:latin typeface="微软雅黑" panose="020B0503020204020204" pitchFamily="34" charset="-122"/>
                  <a:ea typeface="微软雅黑" panose="020B0503020204020204" pitchFamily="34" charset="-122"/>
                </a:rPr>
                <a:t>谢谢观看</a:t>
              </a:r>
            </a:p>
          </p:txBody>
        </p:sp>
        <p:sp>
          <p:nvSpPr>
            <p:cNvPr id="20" name="文本框 19">
              <a:extLst>
                <a:ext uri="{FF2B5EF4-FFF2-40B4-BE49-F238E27FC236}">
                  <a16:creationId xmlns="" xmlns:a16="http://schemas.microsoft.com/office/drawing/2014/main" id="{944AC408-B9EF-4CA5-9335-50FB1D1D2D4B}"/>
                </a:ext>
              </a:extLst>
            </p:cNvPr>
            <p:cNvSpPr txBox="1"/>
            <p:nvPr/>
          </p:nvSpPr>
          <p:spPr>
            <a:xfrm>
              <a:off x="3933372" y="3055975"/>
              <a:ext cx="4325256" cy="461665"/>
            </a:xfrm>
            <a:prstGeom prst="rect">
              <a:avLst/>
            </a:prstGeom>
            <a:noFill/>
          </p:spPr>
          <p:txBody>
            <a:bodyPr wrap="square" rtlCol="0">
              <a:spAutoFit/>
            </a:bodyPr>
            <a:lstStyle/>
            <a:p>
              <a:pPr algn="dist"/>
              <a:r>
                <a:rPr lang="en-US" altLang="zh-CN" sz="2400" dirty="0">
                  <a:solidFill>
                    <a:srgbClr val="2F728B"/>
                  </a:solidFill>
                  <a:latin typeface="Agency FB" panose="020B0503020202020204" pitchFamily="34" charset="0"/>
                </a:rPr>
                <a:t>THANKS FOR WATCH</a:t>
              </a:r>
              <a:endParaRPr lang="zh-CN" altLang="en-US" sz="2400" dirty="0">
                <a:solidFill>
                  <a:srgbClr val="2F728B"/>
                </a:solidFill>
                <a:latin typeface="Agency FB" panose="020B0503020202020204" pitchFamily="34" charset="0"/>
              </a:endParaRPr>
            </a:p>
          </p:txBody>
        </p:sp>
      </p:grpSp>
    </p:spTree>
    <p:extLst>
      <p:ext uri="{BB962C8B-B14F-4D97-AF65-F5344CB8AC3E}">
        <p14:creationId xmlns:p14="http://schemas.microsoft.com/office/powerpoint/2010/main" val="3142430854"/>
      </p:ext>
    </p:extLst>
  </p:cSld>
  <p:clrMapOvr>
    <a:masterClrMapping/>
  </p:clrMapOvr>
  <p:transition spd="slow" advTm="10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par>
                          <p:cTn id="21" fill="hold">
                            <p:stCondLst>
                              <p:cond delay="2000"/>
                            </p:stCondLst>
                            <p:childTnLst>
                              <p:par>
                                <p:cTn id="22" presetID="26"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down)">
                                      <p:cBhvr>
                                        <p:cTn id="24" dur="580">
                                          <p:stCondLst>
                                            <p:cond delay="0"/>
                                          </p:stCondLst>
                                        </p:cTn>
                                        <p:tgtEl>
                                          <p:spTgt spid="18"/>
                                        </p:tgtEl>
                                      </p:cBhvr>
                                    </p:animEffect>
                                    <p:anim calcmode="lin" valueType="num">
                                      <p:cBhvr>
                                        <p:cTn id="25"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30" dur="26">
                                          <p:stCondLst>
                                            <p:cond delay="650"/>
                                          </p:stCondLst>
                                        </p:cTn>
                                        <p:tgtEl>
                                          <p:spTgt spid="18"/>
                                        </p:tgtEl>
                                      </p:cBhvr>
                                      <p:to x="100000" y="60000"/>
                                    </p:animScale>
                                    <p:animScale>
                                      <p:cBhvr>
                                        <p:cTn id="31" dur="166" decel="50000">
                                          <p:stCondLst>
                                            <p:cond delay="676"/>
                                          </p:stCondLst>
                                        </p:cTn>
                                        <p:tgtEl>
                                          <p:spTgt spid="18"/>
                                        </p:tgtEl>
                                      </p:cBhvr>
                                      <p:to x="100000" y="100000"/>
                                    </p:animScale>
                                    <p:animScale>
                                      <p:cBhvr>
                                        <p:cTn id="32" dur="26">
                                          <p:stCondLst>
                                            <p:cond delay="1312"/>
                                          </p:stCondLst>
                                        </p:cTn>
                                        <p:tgtEl>
                                          <p:spTgt spid="18"/>
                                        </p:tgtEl>
                                      </p:cBhvr>
                                      <p:to x="100000" y="80000"/>
                                    </p:animScale>
                                    <p:animScale>
                                      <p:cBhvr>
                                        <p:cTn id="33" dur="166" decel="50000">
                                          <p:stCondLst>
                                            <p:cond delay="1338"/>
                                          </p:stCondLst>
                                        </p:cTn>
                                        <p:tgtEl>
                                          <p:spTgt spid="18"/>
                                        </p:tgtEl>
                                      </p:cBhvr>
                                      <p:to x="100000" y="100000"/>
                                    </p:animScale>
                                    <p:animScale>
                                      <p:cBhvr>
                                        <p:cTn id="34" dur="26">
                                          <p:stCondLst>
                                            <p:cond delay="1642"/>
                                          </p:stCondLst>
                                        </p:cTn>
                                        <p:tgtEl>
                                          <p:spTgt spid="18"/>
                                        </p:tgtEl>
                                      </p:cBhvr>
                                      <p:to x="100000" y="90000"/>
                                    </p:animScale>
                                    <p:animScale>
                                      <p:cBhvr>
                                        <p:cTn id="35" dur="166" decel="50000">
                                          <p:stCondLst>
                                            <p:cond delay="1668"/>
                                          </p:stCondLst>
                                        </p:cTn>
                                        <p:tgtEl>
                                          <p:spTgt spid="18"/>
                                        </p:tgtEl>
                                      </p:cBhvr>
                                      <p:to x="100000" y="100000"/>
                                    </p:animScale>
                                    <p:animScale>
                                      <p:cBhvr>
                                        <p:cTn id="36" dur="26">
                                          <p:stCondLst>
                                            <p:cond delay="1808"/>
                                          </p:stCondLst>
                                        </p:cTn>
                                        <p:tgtEl>
                                          <p:spTgt spid="18"/>
                                        </p:tgtEl>
                                      </p:cBhvr>
                                      <p:to x="100000" y="95000"/>
                                    </p:animScale>
                                    <p:animScale>
                                      <p:cBhvr>
                                        <p:cTn id="37" dur="166" decel="50000">
                                          <p:stCondLst>
                                            <p:cond delay="1834"/>
                                          </p:stCondLst>
                                        </p:cTn>
                                        <p:tgtEl>
                                          <p:spTgt spid="18"/>
                                        </p:tgtEl>
                                      </p:cBhvr>
                                      <p:to x="100000" y="100000"/>
                                    </p:animScale>
                                  </p:childTnLst>
                                </p:cTn>
                              </p:par>
                            </p:childTnLst>
                          </p:cTn>
                        </p:par>
                        <p:par>
                          <p:cTn id="38" fill="hold">
                            <p:stCondLst>
                              <p:cond delay="4000"/>
                            </p:stCondLst>
                            <p:childTnLst>
                              <p:par>
                                <p:cTn id="39" presetID="26" presetClass="entr" presetSubtype="0"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down)">
                                      <p:cBhvr>
                                        <p:cTn id="41" dur="580">
                                          <p:stCondLst>
                                            <p:cond delay="0"/>
                                          </p:stCondLst>
                                        </p:cTn>
                                        <p:tgtEl>
                                          <p:spTgt spid="13"/>
                                        </p:tgtEl>
                                      </p:cBhvr>
                                    </p:animEffect>
                                    <p:anim calcmode="lin" valueType="num">
                                      <p:cBhvr>
                                        <p:cTn id="42"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47" dur="26">
                                          <p:stCondLst>
                                            <p:cond delay="650"/>
                                          </p:stCondLst>
                                        </p:cTn>
                                        <p:tgtEl>
                                          <p:spTgt spid="13"/>
                                        </p:tgtEl>
                                      </p:cBhvr>
                                      <p:to x="100000" y="60000"/>
                                    </p:animScale>
                                    <p:animScale>
                                      <p:cBhvr>
                                        <p:cTn id="48" dur="166" decel="50000">
                                          <p:stCondLst>
                                            <p:cond delay="676"/>
                                          </p:stCondLst>
                                        </p:cTn>
                                        <p:tgtEl>
                                          <p:spTgt spid="13"/>
                                        </p:tgtEl>
                                      </p:cBhvr>
                                      <p:to x="100000" y="100000"/>
                                    </p:animScale>
                                    <p:animScale>
                                      <p:cBhvr>
                                        <p:cTn id="49" dur="26">
                                          <p:stCondLst>
                                            <p:cond delay="1312"/>
                                          </p:stCondLst>
                                        </p:cTn>
                                        <p:tgtEl>
                                          <p:spTgt spid="13"/>
                                        </p:tgtEl>
                                      </p:cBhvr>
                                      <p:to x="100000" y="80000"/>
                                    </p:animScale>
                                    <p:animScale>
                                      <p:cBhvr>
                                        <p:cTn id="50" dur="166" decel="50000">
                                          <p:stCondLst>
                                            <p:cond delay="1338"/>
                                          </p:stCondLst>
                                        </p:cTn>
                                        <p:tgtEl>
                                          <p:spTgt spid="13"/>
                                        </p:tgtEl>
                                      </p:cBhvr>
                                      <p:to x="100000" y="100000"/>
                                    </p:animScale>
                                    <p:animScale>
                                      <p:cBhvr>
                                        <p:cTn id="51" dur="26">
                                          <p:stCondLst>
                                            <p:cond delay="1642"/>
                                          </p:stCondLst>
                                        </p:cTn>
                                        <p:tgtEl>
                                          <p:spTgt spid="13"/>
                                        </p:tgtEl>
                                      </p:cBhvr>
                                      <p:to x="100000" y="90000"/>
                                    </p:animScale>
                                    <p:animScale>
                                      <p:cBhvr>
                                        <p:cTn id="52" dur="166" decel="50000">
                                          <p:stCondLst>
                                            <p:cond delay="1668"/>
                                          </p:stCondLst>
                                        </p:cTn>
                                        <p:tgtEl>
                                          <p:spTgt spid="13"/>
                                        </p:tgtEl>
                                      </p:cBhvr>
                                      <p:to x="100000" y="100000"/>
                                    </p:animScale>
                                    <p:animScale>
                                      <p:cBhvr>
                                        <p:cTn id="53" dur="26">
                                          <p:stCondLst>
                                            <p:cond delay="1808"/>
                                          </p:stCondLst>
                                        </p:cTn>
                                        <p:tgtEl>
                                          <p:spTgt spid="13"/>
                                        </p:tgtEl>
                                      </p:cBhvr>
                                      <p:to x="100000" y="95000"/>
                                    </p:animScale>
                                    <p:animScale>
                                      <p:cBhvr>
                                        <p:cTn id="54" dur="166" decel="50000">
                                          <p:stCondLst>
                                            <p:cond delay="1834"/>
                                          </p:stCondLst>
                                        </p:cTn>
                                        <p:tgtEl>
                                          <p:spTgt spid="13"/>
                                        </p:tgtEl>
                                      </p:cBhvr>
                                      <p:to x="100000" y="100000"/>
                                    </p:animScale>
                                  </p:childTnLst>
                                </p:cTn>
                              </p:par>
                            </p:childTnLst>
                          </p:cTn>
                        </p:par>
                        <p:par>
                          <p:cTn id="55" fill="hold">
                            <p:stCondLst>
                              <p:cond delay="6000"/>
                            </p:stCondLst>
                            <p:childTnLst>
                              <p:par>
                                <p:cTn id="56" presetID="26" presetClass="entr" presetSubtype="0" fill="hold" grpId="0" nodeType="after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wipe(down)">
                                      <p:cBhvr>
                                        <p:cTn id="58" dur="580">
                                          <p:stCondLst>
                                            <p:cond delay="0"/>
                                          </p:stCondLst>
                                        </p:cTn>
                                        <p:tgtEl>
                                          <p:spTgt spid="12"/>
                                        </p:tgtEl>
                                      </p:cBhvr>
                                    </p:animEffect>
                                    <p:anim calcmode="lin" valueType="num">
                                      <p:cBhvr>
                                        <p:cTn id="59"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60"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61"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62"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63"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64" dur="26">
                                          <p:stCondLst>
                                            <p:cond delay="650"/>
                                          </p:stCondLst>
                                        </p:cTn>
                                        <p:tgtEl>
                                          <p:spTgt spid="12"/>
                                        </p:tgtEl>
                                      </p:cBhvr>
                                      <p:to x="100000" y="60000"/>
                                    </p:animScale>
                                    <p:animScale>
                                      <p:cBhvr>
                                        <p:cTn id="65" dur="166" decel="50000">
                                          <p:stCondLst>
                                            <p:cond delay="676"/>
                                          </p:stCondLst>
                                        </p:cTn>
                                        <p:tgtEl>
                                          <p:spTgt spid="12"/>
                                        </p:tgtEl>
                                      </p:cBhvr>
                                      <p:to x="100000" y="100000"/>
                                    </p:animScale>
                                    <p:animScale>
                                      <p:cBhvr>
                                        <p:cTn id="66" dur="26">
                                          <p:stCondLst>
                                            <p:cond delay="1312"/>
                                          </p:stCondLst>
                                        </p:cTn>
                                        <p:tgtEl>
                                          <p:spTgt spid="12"/>
                                        </p:tgtEl>
                                      </p:cBhvr>
                                      <p:to x="100000" y="80000"/>
                                    </p:animScale>
                                    <p:animScale>
                                      <p:cBhvr>
                                        <p:cTn id="67" dur="166" decel="50000">
                                          <p:stCondLst>
                                            <p:cond delay="1338"/>
                                          </p:stCondLst>
                                        </p:cTn>
                                        <p:tgtEl>
                                          <p:spTgt spid="12"/>
                                        </p:tgtEl>
                                      </p:cBhvr>
                                      <p:to x="100000" y="100000"/>
                                    </p:animScale>
                                    <p:animScale>
                                      <p:cBhvr>
                                        <p:cTn id="68" dur="26">
                                          <p:stCondLst>
                                            <p:cond delay="1642"/>
                                          </p:stCondLst>
                                        </p:cTn>
                                        <p:tgtEl>
                                          <p:spTgt spid="12"/>
                                        </p:tgtEl>
                                      </p:cBhvr>
                                      <p:to x="100000" y="90000"/>
                                    </p:animScale>
                                    <p:animScale>
                                      <p:cBhvr>
                                        <p:cTn id="69" dur="166" decel="50000">
                                          <p:stCondLst>
                                            <p:cond delay="1668"/>
                                          </p:stCondLst>
                                        </p:cTn>
                                        <p:tgtEl>
                                          <p:spTgt spid="12"/>
                                        </p:tgtEl>
                                      </p:cBhvr>
                                      <p:to x="100000" y="100000"/>
                                    </p:animScale>
                                    <p:animScale>
                                      <p:cBhvr>
                                        <p:cTn id="70" dur="26">
                                          <p:stCondLst>
                                            <p:cond delay="1808"/>
                                          </p:stCondLst>
                                        </p:cTn>
                                        <p:tgtEl>
                                          <p:spTgt spid="12"/>
                                        </p:tgtEl>
                                      </p:cBhvr>
                                      <p:to x="100000" y="95000"/>
                                    </p:animScale>
                                    <p:animScale>
                                      <p:cBhvr>
                                        <p:cTn id="71" dur="166" decel="50000">
                                          <p:stCondLst>
                                            <p:cond delay="1834"/>
                                          </p:stCondLst>
                                        </p:cTn>
                                        <p:tgtEl>
                                          <p:spTgt spid="1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2" grpId="0" animBg="1"/>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63554" y="4437115"/>
            <a:ext cx="8607439" cy="1692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模板下载：</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2"/>
              </a:rPr>
              <a:t>www.1ppt.com/moban/</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行业</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3"/>
              </a:rPr>
              <a:t>www.1ppt.com/hangye/</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节日</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4"/>
              </a:rPr>
              <a:t>www.1ppt.com/jieri/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素材下载：</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5"/>
              </a:rPr>
              <a:t>www.1ppt.com/sucai/</a:t>
            </a:r>
            <a:endParaRPr lang="en-US" altLang="zh-CN" sz="1100" dirty="0">
              <a:solidFill>
                <a:srgbClr val="EEECE1">
                  <a:lumMod val="25000"/>
                </a:srgbClr>
              </a:solidFill>
              <a:latin typeface="微软雅黑" panose="020B0503020204020204" pitchFamily="34" charset="-122"/>
              <a:ea typeface="微软雅黑" panose="020B0503020204020204" pitchFamily="34" charset="-122"/>
            </a:endParaRPr>
          </a:p>
          <a:p>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背景图片：</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6"/>
              </a:rPr>
              <a:t>www.1ppt.com/beijing/</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图表下载：</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7"/>
              </a:rPr>
              <a:t>www.1ppt.com/tubiao/</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优秀</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下载：</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8"/>
              </a:rPr>
              <a:t>www.1ppt.com/xiazai/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教程</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9"/>
              </a:rPr>
              <a:t>www.1ppt.com/powerpoint</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9"/>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en-US" altLang="zh-CN" sz="1100" dirty="0">
                <a:solidFill>
                  <a:srgbClr val="EEECE1">
                    <a:lumMod val="25000"/>
                  </a:srgbClr>
                </a:solidFill>
                <a:latin typeface="微软雅黑" panose="020B0503020204020204" pitchFamily="34" charset="-122"/>
                <a:ea typeface="微软雅黑" panose="020B0503020204020204" pitchFamily="34" charset="-122"/>
              </a:rPr>
              <a:t>Word</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教程</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0"/>
              </a:rPr>
              <a:t>www.1ppt.com/word</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0"/>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Excel</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教程</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1"/>
              </a:rPr>
              <a:t>www.1ppt.com/excel</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1"/>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资料</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2"/>
              </a:rPr>
              <a:t>www.1ppt.com/ziliao/</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课件下载：</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3"/>
              </a:rPr>
              <a:t>www.1ppt.com/kejian/</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范文下载</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4"/>
              </a:rPr>
              <a:t>www.1ppt.com/fanwen</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4"/>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试卷</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5"/>
              </a:rPr>
              <a:t>www.1ppt.com/shiti/</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endParaRPr lang="en-US" altLang="zh-CN" sz="1100" dirty="0">
              <a:solidFill>
                <a:srgbClr val="EEECE1">
                  <a:lumMod val="25000"/>
                </a:srgbClr>
              </a:solidFill>
              <a:latin typeface="微软雅黑" panose="020B0503020204020204" pitchFamily="34" charset="-122"/>
              <a:ea typeface="微软雅黑" panose="020B0503020204020204" pitchFamily="34" charset="-122"/>
            </a:endParaRP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教案</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6"/>
              </a:rPr>
              <a:t>www.1ppt.com/jiaoan/</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字体下载</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7"/>
              </a:rPr>
              <a:t>www.1ppt.com/ziti/</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endParaRPr lang="zh-CN" altLang="en-US" sz="1100" dirty="0">
              <a:solidFill>
                <a:srgbClr val="EEECE1">
                  <a:lumMod val="25000"/>
                </a:srgbClr>
              </a:solidFill>
              <a:latin typeface="微软雅黑" panose="020B0503020204020204" pitchFamily="34" charset="-122"/>
              <a:ea typeface="微软雅黑" panose="020B0503020204020204" pitchFamily="34" charset="-122"/>
            </a:endParaRPr>
          </a:p>
        </p:txBody>
      </p:sp>
      <p:sp>
        <p:nvSpPr>
          <p:cNvPr id="3" name="Rectangle 17"/>
          <p:cNvSpPr>
            <a:spLocks noChangeArrowheads="1"/>
          </p:cNvSpPr>
          <p:nvPr/>
        </p:nvSpPr>
        <p:spPr bwMode="gray">
          <a:xfrm>
            <a:off x="0" y="2998275"/>
            <a:ext cx="12192000" cy="1366829"/>
          </a:xfrm>
          <a:prstGeom prst="rect">
            <a:avLst/>
          </a:prstGeom>
          <a:solidFill>
            <a:schemeClr val="tx2">
              <a:lumMod val="75000"/>
            </a:schemeClr>
          </a:solidFill>
          <a:ln w="9525">
            <a:noFill/>
            <a:miter lim="800000"/>
            <a:headEnd/>
            <a:tailEnd/>
          </a:ln>
        </p:spPr>
        <p:txBody>
          <a:bodyPr wrap="none" anchor="ctr"/>
          <a:lstStyle/>
          <a:p>
            <a:pPr>
              <a:defRPr/>
            </a:pPr>
            <a:endParaRPr lang="zh-CN" altLang="en-US" kern="0" dirty="0">
              <a:solidFill>
                <a:srgbClr val="005397"/>
              </a:solidFill>
              <a:latin typeface="Arial"/>
              <a:ea typeface="微软雅黑"/>
            </a:endParaRPr>
          </a:p>
        </p:txBody>
      </p:sp>
      <p:pic>
        <p:nvPicPr>
          <p:cNvPr id="10" name="图片 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94403" y="315180"/>
            <a:ext cx="10282184" cy="2681772"/>
          </a:xfrm>
          <a:prstGeom prst="rect">
            <a:avLst/>
          </a:prstGeom>
          <a:noFill/>
          <a:ln>
            <a:noFill/>
          </a:ln>
        </p:spPr>
      </p:pic>
      <p:sp>
        <p:nvSpPr>
          <p:cNvPr id="15" name="Rectangle 3"/>
          <p:cNvSpPr>
            <a:spLocks noChangeArrowheads="1"/>
          </p:cNvSpPr>
          <p:nvPr/>
        </p:nvSpPr>
        <p:spPr bwMode="auto">
          <a:xfrm>
            <a:off x="624419" y="3097348"/>
            <a:ext cx="5471583" cy="1618679"/>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itchFamily="2" charset="2"/>
              <a:buNone/>
              <a:defRPr/>
            </a:pPr>
            <a:r>
              <a:rPr lang="zh-CN" altLang="en-US" sz="2000" b="1" kern="0" dirty="0" smtClean="0">
                <a:solidFill>
                  <a:prstClr val="white"/>
                </a:solidFill>
                <a:latin typeface="微软雅黑" pitchFamily="34" charset="-122"/>
                <a:ea typeface="微软雅黑" pitchFamily="34" charset="-122"/>
              </a:rPr>
              <a:t>可以在下列情况使用</a:t>
            </a:r>
            <a:endParaRPr lang="zh-CN" altLang="en-US" sz="1200" kern="0" dirty="0" smtClean="0">
              <a:solidFill>
                <a:prstClr val="white"/>
              </a:solidFill>
              <a:latin typeface="微软雅黑" pitchFamily="34" charset="-122"/>
              <a:ea typeface="微软雅黑" pitchFamily="34" charset="-122"/>
            </a:endParaRPr>
          </a:p>
          <a:p>
            <a:pPr>
              <a:lnSpc>
                <a:spcPct val="150000"/>
              </a:lnSpc>
              <a:buClr>
                <a:srgbClr val="5B8CC1"/>
              </a:buClr>
              <a:buFont typeface="Wingdings" pitchFamily="2" charset="2"/>
              <a:buChar char="n"/>
              <a:defRPr/>
            </a:pPr>
            <a:r>
              <a:rPr lang="zh-CN" altLang="en-US" sz="1200" kern="0" dirty="0" smtClean="0">
                <a:solidFill>
                  <a:prstClr val="white"/>
                </a:solidFill>
                <a:latin typeface="微软雅黑" pitchFamily="34" charset="-122"/>
                <a:ea typeface="微软雅黑" pitchFamily="34" charset="-122"/>
              </a:rPr>
              <a:t>不限次数的用于您个人</a:t>
            </a:r>
            <a:r>
              <a:rPr lang="en-US" altLang="zh-CN" sz="1200" kern="0" dirty="0" smtClean="0">
                <a:solidFill>
                  <a:prstClr val="white"/>
                </a:solidFill>
                <a:latin typeface="微软雅黑" pitchFamily="34" charset="-122"/>
                <a:ea typeface="微软雅黑" pitchFamily="34" charset="-122"/>
              </a:rPr>
              <a:t>/</a:t>
            </a:r>
            <a:r>
              <a:rPr lang="zh-CN" altLang="en-US" sz="1200" kern="0" dirty="0" smtClean="0">
                <a:solidFill>
                  <a:prstClr val="white"/>
                </a:solidFill>
                <a:latin typeface="微软雅黑" pitchFamily="34" charset="-122"/>
                <a:ea typeface="微软雅黑" pitchFamily="34" charset="-122"/>
              </a:rPr>
              <a:t>公司、企业的商业演示。</a:t>
            </a:r>
          </a:p>
          <a:p>
            <a:pPr>
              <a:lnSpc>
                <a:spcPct val="150000"/>
              </a:lnSpc>
              <a:buClr>
                <a:srgbClr val="5B8CC1"/>
              </a:buClr>
              <a:buFont typeface="Wingdings" pitchFamily="2" charset="2"/>
              <a:buChar char="n"/>
              <a:defRPr/>
            </a:pPr>
            <a:r>
              <a:rPr lang="zh-CN" altLang="en-US" sz="1200" kern="0" dirty="0" smtClean="0">
                <a:solidFill>
                  <a:prstClr val="white"/>
                </a:solidFill>
                <a:latin typeface="微软雅黑" pitchFamily="34" charset="-122"/>
                <a:ea typeface="微软雅黑" pitchFamily="34" charset="-122"/>
              </a:rPr>
              <a:t>拷贝模板中的内容用于其它幻灯片母版中使用。</a:t>
            </a:r>
          </a:p>
        </p:txBody>
      </p:sp>
      <p:sp>
        <p:nvSpPr>
          <p:cNvPr id="16" name="Rectangle 4"/>
          <p:cNvSpPr>
            <a:spLocks noChangeArrowheads="1"/>
          </p:cNvSpPr>
          <p:nvPr/>
        </p:nvSpPr>
        <p:spPr bwMode="auto">
          <a:xfrm>
            <a:off x="6096000" y="3097348"/>
            <a:ext cx="5471584" cy="1546671"/>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itchFamily="2" charset="2"/>
              <a:buNone/>
              <a:defRPr/>
            </a:pPr>
            <a:r>
              <a:rPr lang="zh-CN" altLang="en-US" sz="2000" b="1" kern="0" dirty="0" smtClean="0">
                <a:solidFill>
                  <a:prstClr val="white"/>
                </a:solidFill>
                <a:latin typeface="微软雅黑" pitchFamily="34" charset="-122"/>
                <a:ea typeface="微软雅黑" pitchFamily="34" charset="-122"/>
              </a:rPr>
              <a:t>不可以在以下情况使用</a:t>
            </a:r>
            <a:endParaRPr lang="zh-CN" altLang="en-US" sz="1050" b="1" kern="0" dirty="0" smtClean="0">
              <a:solidFill>
                <a:prstClr val="white"/>
              </a:solidFill>
              <a:latin typeface="微软雅黑" pitchFamily="34" charset="-122"/>
              <a:ea typeface="微软雅黑" pitchFamily="34" charset="-122"/>
            </a:endParaRPr>
          </a:p>
          <a:p>
            <a:pPr>
              <a:lnSpc>
                <a:spcPct val="150000"/>
              </a:lnSpc>
              <a:buClr>
                <a:srgbClr val="5B8CC1"/>
              </a:buClr>
              <a:buFont typeface="Wingdings" pitchFamily="2" charset="2"/>
              <a:buChar char="n"/>
              <a:defRPr/>
            </a:pPr>
            <a:r>
              <a:rPr lang="zh-CN" altLang="en-US" sz="1200" kern="0" dirty="0" smtClean="0">
                <a:solidFill>
                  <a:prstClr val="white"/>
                </a:solidFill>
                <a:latin typeface="微软雅黑" pitchFamily="34" charset="-122"/>
                <a:ea typeface="微软雅黑" pitchFamily="34" charset="-122"/>
              </a:rPr>
              <a:t>用于任何形式的在线付费下载。</a:t>
            </a:r>
          </a:p>
          <a:p>
            <a:pPr>
              <a:lnSpc>
                <a:spcPct val="150000"/>
              </a:lnSpc>
              <a:buClr>
                <a:srgbClr val="5B8CC1"/>
              </a:buClr>
              <a:buFont typeface="Wingdings" pitchFamily="2" charset="2"/>
              <a:buChar char="n"/>
              <a:defRPr/>
            </a:pPr>
            <a:r>
              <a:rPr lang="zh-CN" altLang="en-US" sz="1200" kern="0" dirty="0" smtClean="0">
                <a:solidFill>
                  <a:prstClr val="white"/>
                </a:solidFill>
                <a:latin typeface="微软雅黑" pitchFamily="34" charset="-122"/>
                <a:ea typeface="微软雅黑" pitchFamily="34" charset="-122"/>
              </a:rPr>
              <a:t>收集整理我们发布的免费资源后，刻录光碟销售。</a:t>
            </a:r>
            <a:endParaRPr lang="zh-CN" altLang="en-GB" sz="1200" kern="0" dirty="0" smtClean="0">
              <a:solidFill>
                <a:prstClr val="white"/>
              </a:solidFill>
              <a:latin typeface="微软雅黑" pitchFamily="34" charset="-122"/>
              <a:ea typeface="微软雅黑" pitchFamily="34" charset="-122"/>
            </a:endParaRPr>
          </a:p>
        </p:txBody>
      </p:sp>
      <p:pic>
        <p:nvPicPr>
          <p:cNvPr id="17" name="Picture 10" descr="png-064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87756" y="3097345"/>
            <a:ext cx="52493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1" descr="png-065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645336" y="3097345"/>
            <a:ext cx="52493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07735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a:extLst>
              <a:ext uri="{FF2B5EF4-FFF2-40B4-BE49-F238E27FC236}">
                <a16:creationId xmlns="" xmlns:a16="http://schemas.microsoft.com/office/drawing/2014/main" id="{5F5A5F58-5EC2-4DDE-BFC0-89A9232904C5}"/>
              </a:ext>
            </a:extLst>
          </p:cNvPr>
          <p:cNvGrpSpPr/>
          <p:nvPr/>
        </p:nvGrpSpPr>
        <p:grpSpPr>
          <a:xfrm rot="2837432">
            <a:off x="-1598404" y="-759951"/>
            <a:ext cx="4226169" cy="3054144"/>
            <a:chOff x="569602" y="-921225"/>
            <a:chExt cx="11136187" cy="8047838"/>
          </a:xfrm>
        </p:grpSpPr>
        <p:sp>
          <p:nvSpPr>
            <p:cNvPr id="48" name="椭圆 47">
              <a:extLst>
                <a:ext uri="{FF2B5EF4-FFF2-40B4-BE49-F238E27FC236}">
                  <a16:creationId xmlns="" xmlns:a16="http://schemas.microsoft.com/office/drawing/2014/main" id="{0317AD04-6FEF-4EA1-8896-AF49A27D8AE8}"/>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 xmlns:a16="http://schemas.microsoft.com/office/drawing/2014/main" id="{CCFBA638-2D78-4C1B-9909-FF353BFA5F85}"/>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 xmlns:a16="http://schemas.microsoft.com/office/drawing/2014/main" id="{76DD55D1-DE7E-46EA-9D43-1B3C7C4923F4}"/>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 xmlns:a16="http://schemas.microsoft.com/office/drawing/2014/main" id="{DFEA03FD-CC63-41E1-A111-A61BA9DBB221}"/>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 xmlns:a16="http://schemas.microsoft.com/office/drawing/2014/main" id="{09DD67C5-8BD0-425D-9850-9042319094C9}"/>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 xmlns:a16="http://schemas.microsoft.com/office/drawing/2014/main" id="{5D803843-5A7D-46B9-AAC3-778AAD02D608}"/>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 xmlns:a16="http://schemas.microsoft.com/office/drawing/2014/main" id="{EA9C3CA9-BE44-475A-B1D6-854062FB0E6B}"/>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 xmlns:a16="http://schemas.microsoft.com/office/drawing/2014/main" id="{A0915034-38A4-4826-BE99-DE10C82F9D83}"/>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a:extLst>
              <a:ext uri="{FF2B5EF4-FFF2-40B4-BE49-F238E27FC236}">
                <a16:creationId xmlns="" xmlns:a16="http://schemas.microsoft.com/office/drawing/2014/main" id="{309F0D69-698A-47EC-922B-992B9F0F1248}"/>
              </a:ext>
            </a:extLst>
          </p:cNvPr>
          <p:cNvGrpSpPr/>
          <p:nvPr/>
        </p:nvGrpSpPr>
        <p:grpSpPr>
          <a:xfrm rot="6604501">
            <a:off x="8773714" y="5143094"/>
            <a:ext cx="4623511" cy="3341293"/>
            <a:chOff x="569602" y="-921225"/>
            <a:chExt cx="11136187" cy="8047838"/>
          </a:xfrm>
        </p:grpSpPr>
        <p:sp>
          <p:nvSpPr>
            <p:cNvPr id="39" name="椭圆 38">
              <a:extLst>
                <a:ext uri="{FF2B5EF4-FFF2-40B4-BE49-F238E27FC236}">
                  <a16:creationId xmlns="" xmlns:a16="http://schemas.microsoft.com/office/drawing/2014/main" id="{463142E8-E01B-43B4-8165-2346AF1C8E50}"/>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 xmlns:a16="http://schemas.microsoft.com/office/drawing/2014/main" id="{E5678E04-E7D3-4EBE-B9FE-D2843AD85C08}"/>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 xmlns:a16="http://schemas.microsoft.com/office/drawing/2014/main" id="{B94FC4E7-1C7A-44EB-AA07-F3A7FEBD650D}"/>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 xmlns:a16="http://schemas.microsoft.com/office/drawing/2014/main" id="{ACD4390C-D97C-4C47-99B8-BC5B1E8DA1EC}"/>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 xmlns:a16="http://schemas.microsoft.com/office/drawing/2014/main" id="{DF168F05-E75D-4D09-B698-7613EC989952}"/>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 xmlns:a16="http://schemas.microsoft.com/office/drawing/2014/main" id="{BD30CA80-8E58-4431-A6FD-708211E41F04}"/>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 xmlns:a16="http://schemas.microsoft.com/office/drawing/2014/main" id="{339594B0-77D4-4497-907D-70C094146BEC}"/>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 xmlns:a16="http://schemas.microsoft.com/office/drawing/2014/main" id="{990FD678-2042-402F-9B7E-8F0374D189E3}"/>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5" name="直接连接符 64"/>
          <p:cNvCxnSpPr/>
          <p:nvPr/>
        </p:nvCxnSpPr>
        <p:spPr>
          <a:xfrm>
            <a:off x="779454" y="4337582"/>
            <a:ext cx="0" cy="128270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66" name="组合 65"/>
          <p:cNvGrpSpPr/>
          <p:nvPr/>
        </p:nvGrpSpPr>
        <p:grpSpPr>
          <a:xfrm>
            <a:off x="779454" y="3532536"/>
            <a:ext cx="2429933" cy="482600"/>
            <a:chOff x="760404" y="3742038"/>
            <a:chExt cx="2429933" cy="482600"/>
          </a:xfrm>
        </p:grpSpPr>
        <p:sp>
          <p:nvSpPr>
            <p:cNvPr id="67" name="矩形 66"/>
            <p:cNvSpPr/>
            <p:nvPr/>
          </p:nvSpPr>
          <p:spPr>
            <a:xfrm>
              <a:off x="760404" y="3742038"/>
              <a:ext cx="2429933" cy="482600"/>
            </a:xfrm>
            <a:prstGeom prst="rect">
              <a:avLst/>
            </a:prstGeom>
            <a:solidFill>
              <a:srgbClr val="2F72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p:cNvSpPr txBox="1"/>
            <p:nvPr/>
          </p:nvSpPr>
          <p:spPr>
            <a:xfrm>
              <a:off x="1764750" y="3795497"/>
              <a:ext cx="574687" cy="375682"/>
            </a:xfrm>
            <a:prstGeom prst="rect">
              <a:avLst/>
            </a:prstGeom>
            <a:noFill/>
          </p:spPr>
          <p:txBody>
            <a:bodyPr wrap="square" rtlCol="0">
              <a:spAutoFit/>
            </a:bodyPr>
            <a:lstStyle/>
            <a:p>
              <a:r>
                <a:rPr lang="en-US" altLang="zh-CN" b="1" dirty="0">
                  <a:solidFill>
                    <a:schemeClr val="bg1"/>
                  </a:solidFill>
                  <a:latin typeface="张海山锐线体简" panose="02000000000000000000" pitchFamily="2" charset="-122"/>
                  <a:ea typeface="张海山锐线体简" panose="02000000000000000000" pitchFamily="2" charset="-122"/>
                </a:rPr>
                <a:t>01</a:t>
              </a:r>
              <a:endParaRPr lang="zh-CN" altLang="en-US" b="1" dirty="0">
                <a:solidFill>
                  <a:schemeClr val="bg1"/>
                </a:solidFill>
                <a:latin typeface="张海山锐线体简" panose="02000000000000000000" pitchFamily="2" charset="-122"/>
                <a:ea typeface="张海山锐线体简" panose="02000000000000000000" pitchFamily="2" charset="-122"/>
              </a:endParaRPr>
            </a:p>
          </p:txBody>
        </p:sp>
      </p:grpSp>
      <p:grpSp>
        <p:nvGrpSpPr>
          <p:cNvPr id="69" name="组合 68"/>
          <p:cNvGrpSpPr/>
          <p:nvPr/>
        </p:nvGrpSpPr>
        <p:grpSpPr>
          <a:xfrm>
            <a:off x="3209387" y="3532536"/>
            <a:ext cx="3369734" cy="482600"/>
            <a:chOff x="3190337" y="3742038"/>
            <a:chExt cx="3369734" cy="482600"/>
          </a:xfrm>
        </p:grpSpPr>
        <p:sp>
          <p:nvSpPr>
            <p:cNvPr id="70" name="矩形 69"/>
            <p:cNvSpPr/>
            <p:nvPr/>
          </p:nvSpPr>
          <p:spPr>
            <a:xfrm>
              <a:off x="3190337" y="3742038"/>
              <a:ext cx="3369734" cy="482600"/>
            </a:xfrm>
            <a:prstGeom prst="rect">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文本框 70"/>
            <p:cNvSpPr txBox="1"/>
            <p:nvPr/>
          </p:nvSpPr>
          <p:spPr>
            <a:xfrm>
              <a:off x="4587860" y="3815951"/>
              <a:ext cx="574687" cy="375682"/>
            </a:xfrm>
            <a:prstGeom prst="rect">
              <a:avLst/>
            </a:prstGeom>
            <a:noFill/>
          </p:spPr>
          <p:txBody>
            <a:bodyPr wrap="square" rtlCol="0">
              <a:spAutoFit/>
            </a:bodyPr>
            <a:lstStyle/>
            <a:p>
              <a:r>
                <a:rPr lang="en-US" altLang="zh-CN" b="1" dirty="0">
                  <a:solidFill>
                    <a:schemeClr val="bg1"/>
                  </a:solidFill>
                  <a:latin typeface="张海山锐线体简" panose="02000000000000000000" pitchFamily="2" charset="-122"/>
                  <a:ea typeface="张海山锐线体简" panose="02000000000000000000" pitchFamily="2" charset="-122"/>
                </a:rPr>
                <a:t>02</a:t>
              </a:r>
              <a:endParaRPr lang="zh-CN" altLang="en-US" b="1" dirty="0">
                <a:solidFill>
                  <a:schemeClr val="bg1"/>
                </a:solidFill>
                <a:latin typeface="张海山锐线体简" panose="02000000000000000000" pitchFamily="2" charset="-122"/>
                <a:ea typeface="张海山锐线体简" panose="02000000000000000000" pitchFamily="2" charset="-122"/>
              </a:endParaRPr>
            </a:p>
          </p:txBody>
        </p:sp>
      </p:grpSp>
      <p:grpSp>
        <p:nvGrpSpPr>
          <p:cNvPr id="72" name="组合 71"/>
          <p:cNvGrpSpPr/>
          <p:nvPr/>
        </p:nvGrpSpPr>
        <p:grpSpPr>
          <a:xfrm>
            <a:off x="6579121" y="3532536"/>
            <a:ext cx="2429933" cy="482600"/>
            <a:chOff x="6560071" y="3742038"/>
            <a:chExt cx="2429933" cy="482600"/>
          </a:xfrm>
        </p:grpSpPr>
        <p:sp>
          <p:nvSpPr>
            <p:cNvPr id="73" name="矩形 72"/>
            <p:cNvSpPr/>
            <p:nvPr/>
          </p:nvSpPr>
          <p:spPr>
            <a:xfrm>
              <a:off x="6560071" y="3742038"/>
              <a:ext cx="2429933" cy="482600"/>
            </a:xfrm>
            <a:prstGeom prst="rect">
              <a:avLst/>
            </a:prstGeom>
            <a:solidFill>
              <a:srgbClr val="2F72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 name="文本框 73"/>
            <p:cNvSpPr txBox="1"/>
            <p:nvPr/>
          </p:nvSpPr>
          <p:spPr>
            <a:xfrm>
              <a:off x="7660202" y="3815951"/>
              <a:ext cx="574687" cy="375682"/>
            </a:xfrm>
            <a:prstGeom prst="rect">
              <a:avLst/>
            </a:prstGeom>
            <a:noFill/>
          </p:spPr>
          <p:txBody>
            <a:bodyPr wrap="square" rtlCol="0">
              <a:spAutoFit/>
            </a:bodyPr>
            <a:lstStyle/>
            <a:p>
              <a:r>
                <a:rPr lang="en-US" altLang="zh-CN" b="1" dirty="0">
                  <a:solidFill>
                    <a:schemeClr val="bg1"/>
                  </a:solidFill>
                  <a:latin typeface="张海山锐线体简" panose="02000000000000000000" pitchFamily="2" charset="-122"/>
                  <a:ea typeface="张海山锐线体简" panose="02000000000000000000" pitchFamily="2" charset="-122"/>
                </a:rPr>
                <a:t>03</a:t>
              </a:r>
              <a:endParaRPr lang="zh-CN" altLang="en-US" b="1" dirty="0">
                <a:solidFill>
                  <a:schemeClr val="bg1"/>
                </a:solidFill>
                <a:latin typeface="张海山锐线体简" panose="02000000000000000000" pitchFamily="2" charset="-122"/>
                <a:ea typeface="张海山锐线体简" panose="02000000000000000000" pitchFamily="2" charset="-122"/>
              </a:endParaRPr>
            </a:p>
          </p:txBody>
        </p:sp>
      </p:grpSp>
      <p:grpSp>
        <p:nvGrpSpPr>
          <p:cNvPr id="75" name="组合 74"/>
          <p:cNvGrpSpPr/>
          <p:nvPr/>
        </p:nvGrpSpPr>
        <p:grpSpPr>
          <a:xfrm>
            <a:off x="9009054" y="3532536"/>
            <a:ext cx="2692400" cy="482600"/>
            <a:chOff x="8990004" y="3742038"/>
            <a:chExt cx="2692400" cy="482600"/>
          </a:xfrm>
        </p:grpSpPr>
        <p:sp>
          <p:nvSpPr>
            <p:cNvPr id="76" name="矩形 75"/>
            <p:cNvSpPr/>
            <p:nvPr/>
          </p:nvSpPr>
          <p:spPr>
            <a:xfrm>
              <a:off x="8990004" y="3742038"/>
              <a:ext cx="2692400" cy="482600"/>
            </a:xfrm>
            <a:prstGeom prst="rect">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文本框 76"/>
            <p:cNvSpPr txBox="1"/>
            <p:nvPr/>
          </p:nvSpPr>
          <p:spPr>
            <a:xfrm>
              <a:off x="10100184" y="3795497"/>
              <a:ext cx="574687" cy="375682"/>
            </a:xfrm>
            <a:prstGeom prst="rect">
              <a:avLst/>
            </a:prstGeom>
            <a:noFill/>
          </p:spPr>
          <p:txBody>
            <a:bodyPr wrap="square" rtlCol="0">
              <a:spAutoFit/>
            </a:bodyPr>
            <a:lstStyle/>
            <a:p>
              <a:r>
                <a:rPr lang="en-US" altLang="zh-CN" b="1" dirty="0">
                  <a:solidFill>
                    <a:schemeClr val="bg1"/>
                  </a:solidFill>
                  <a:latin typeface="张海山锐线体简" panose="02000000000000000000" pitchFamily="2" charset="-122"/>
                  <a:ea typeface="张海山锐线体简" panose="02000000000000000000" pitchFamily="2" charset="-122"/>
                </a:rPr>
                <a:t>04</a:t>
              </a:r>
              <a:endParaRPr lang="zh-CN" altLang="en-US" b="1" dirty="0">
                <a:solidFill>
                  <a:schemeClr val="bg1"/>
                </a:solidFill>
                <a:latin typeface="张海山锐线体简" panose="02000000000000000000" pitchFamily="2" charset="-122"/>
                <a:ea typeface="张海山锐线体简" panose="02000000000000000000" pitchFamily="2" charset="-122"/>
              </a:endParaRPr>
            </a:p>
          </p:txBody>
        </p:sp>
      </p:grpSp>
      <p:sp>
        <p:nvSpPr>
          <p:cNvPr id="78" name="TextBox 119"/>
          <p:cNvSpPr txBox="1"/>
          <p:nvPr/>
        </p:nvSpPr>
        <p:spPr>
          <a:xfrm>
            <a:off x="902972" y="4631935"/>
            <a:ext cx="2468921" cy="369332"/>
          </a:xfrm>
          <a:prstGeom prst="rect">
            <a:avLst/>
          </a:prstGeom>
          <a:noFill/>
        </p:spPr>
        <p:txBody>
          <a:bodyPr wrap="square" rtlCol="0">
            <a:spAutoFit/>
          </a:bodyPr>
          <a:lstStyle/>
          <a:p>
            <a:pPr defTabSz="914217"/>
            <a:r>
              <a:rPr lang="zh-CN" altLang="en-US" b="1" dirty="0" smtClean="0">
                <a:solidFill>
                  <a:srgbClr val="2F728B"/>
                </a:solidFill>
                <a:latin typeface="Agency FB" panose="020B0503020202020204" pitchFamily="34" charset="0"/>
                <a:cs typeface="+mn-ea"/>
                <a:sym typeface="+mn-lt"/>
              </a:rPr>
              <a:t>熟悉游戏</a:t>
            </a:r>
            <a:endParaRPr lang="id-ID" b="1" dirty="0">
              <a:solidFill>
                <a:srgbClr val="2F728B"/>
              </a:solidFill>
              <a:latin typeface="Agency FB" panose="020B0503020202020204" pitchFamily="34" charset="0"/>
              <a:cs typeface="+mn-ea"/>
              <a:sym typeface="+mn-lt"/>
            </a:endParaRPr>
          </a:p>
        </p:txBody>
      </p:sp>
      <p:sp>
        <p:nvSpPr>
          <p:cNvPr id="79" name="Rectangle 120"/>
          <p:cNvSpPr/>
          <p:nvPr/>
        </p:nvSpPr>
        <p:spPr>
          <a:xfrm>
            <a:off x="902971" y="4973951"/>
            <a:ext cx="2895239" cy="461665"/>
          </a:xfrm>
          <a:prstGeom prst="rect">
            <a:avLst/>
          </a:prstGeom>
        </p:spPr>
        <p:txBody>
          <a:bodyPr wrap="square">
            <a:spAutoFit/>
          </a:bodyPr>
          <a:lstStyle/>
          <a:p>
            <a:r>
              <a:rPr lang="zh-CN" altLang="en-US" sz="1200" dirty="0" smtClean="0">
                <a:solidFill>
                  <a:prstClr val="black">
                    <a:lumMod val="65000"/>
                    <a:lumOff val="35000"/>
                  </a:prstClr>
                </a:solidFill>
                <a:latin typeface="Agency FB" panose="020B0503020202020204" pitchFamily="34" charset="0"/>
              </a:rPr>
              <a:t>作为回坑玩家投入一定时间与精力提高等级与式神星级，熟悉游戏情况</a:t>
            </a:r>
            <a:endParaRPr lang="zh-CN" altLang="en-US" sz="1200" dirty="0">
              <a:solidFill>
                <a:prstClr val="black">
                  <a:lumMod val="65000"/>
                  <a:lumOff val="35000"/>
                </a:prstClr>
              </a:solidFill>
              <a:latin typeface="Agency FB" panose="020B0503020202020204" pitchFamily="34" charset="0"/>
            </a:endParaRPr>
          </a:p>
        </p:txBody>
      </p:sp>
      <p:cxnSp>
        <p:nvCxnSpPr>
          <p:cNvPr id="80" name="直接连接符 79"/>
          <p:cNvCxnSpPr/>
          <p:nvPr/>
        </p:nvCxnSpPr>
        <p:spPr>
          <a:xfrm>
            <a:off x="3224204" y="1937282"/>
            <a:ext cx="0" cy="128270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1" name="TextBox 119"/>
          <p:cNvSpPr txBox="1"/>
          <p:nvPr/>
        </p:nvSpPr>
        <p:spPr>
          <a:xfrm>
            <a:off x="3224205" y="1830998"/>
            <a:ext cx="2468921" cy="369332"/>
          </a:xfrm>
          <a:prstGeom prst="rect">
            <a:avLst/>
          </a:prstGeom>
          <a:noFill/>
        </p:spPr>
        <p:txBody>
          <a:bodyPr wrap="square" rtlCol="0">
            <a:spAutoFit/>
          </a:bodyPr>
          <a:lstStyle/>
          <a:p>
            <a:pPr defTabSz="914217"/>
            <a:r>
              <a:rPr lang="zh-CN" altLang="en-US" b="1" dirty="0" smtClean="0">
                <a:solidFill>
                  <a:srgbClr val="2EB0A2"/>
                </a:solidFill>
                <a:latin typeface="Agency FB" panose="020B0503020202020204" pitchFamily="34" charset="0"/>
                <a:cs typeface="+mn-ea"/>
                <a:sym typeface="+mn-lt"/>
              </a:rPr>
              <a:t>编写条目</a:t>
            </a:r>
            <a:endParaRPr lang="id-ID" b="1" dirty="0">
              <a:solidFill>
                <a:srgbClr val="2EB0A2"/>
              </a:solidFill>
              <a:latin typeface="Agency FB" panose="020B0503020202020204" pitchFamily="34" charset="0"/>
              <a:cs typeface="+mn-ea"/>
              <a:sym typeface="+mn-lt"/>
            </a:endParaRPr>
          </a:p>
        </p:txBody>
      </p:sp>
      <p:sp>
        <p:nvSpPr>
          <p:cNvPr id="82" name="Rectangle 120"/>
          <p:cNvSpPr/>
          <p:nvPr/>
        </p:nvSpPr>
        <p:spPr>
          <a:xfrm>
            <a:off x="3224204" y="2173014"/>
            <a:ext cx="3703939" cy="461665"/>
          </a:xfrm>
          <a:prstGeom prst="rect">
            <a:avLst/>
          </a:prstGeom>
        </p:spPr>
        <p:txBody>
          <a:bodyPr wrap="square">
            <a:spAutoFit/>
          </a:bodyPr>
          <a:lstStyle/>
          <a:p>
            <a:r>
              <a:rPr lang="zh-CN" altLang="en-US" sz="1200" dirty="0" smtClean="0">
                <a:solidFill>
                  <a:prstClr val="black">
                    <a:lumMod val="65000"/>
                    <a:lumOff val="35000"/>
                  </a:prstClr>
                </a:solidFill>
                <a:latin typeface="Agency FB" panose="020B0503020202020204" pitchFamily="34" charset="0"/>
              </a:rPr>
              <a:t>从最初的每天完成</a:t>
            </a:r>
            <a:r>
              <a:rPr lang="en-US" altLang="zh-CN" sz="1200" dirty="0" smtClean="0">
                <a:solidFill>
                  <a:prstClr val="black">
                    <a:lumMod val="65000"/>
                    <a:lumOff val="35000"/>
                  </a:prstClr>
                </a:solidFill>
                <a:latin typeface="Agency FB" panose="020B0503020202020204" pitchFamily="34" charset="0"/>
              </a:rPr>
              <a:t>20</a:t>
            </a:r>
            <a:r>
              <a:rPr lang="zh-CN" altLang="en-US" sz="1200" dirty="0" smtClean="0">
                <a:solidFill>
                  <a:prstClr val="black">
                    <a:lumMod val="65000"/>
                    <a:lumOff val="35000"/>
                  </a:prstClr>
                </a:solidFill>
                <a:latin typeface="Agency FB" panose="020B0503020202020204" pitchFamily="34" charset="0"/>
              </a:rPr>
              <a:t>个条目作业到上传</a:t>
            </a:r>
            <a:r>
              <a:rPr lang="en-US" altLang="zh-CN" sz="1200" dirty="0" smtClean="0">
                <a:solidFill>
                  <a:prstClr val="black">
                    <a:lumMod val="65000"/>
                    <a:lumOff val="35000"/>
                  </a:prstClr>
                </a:solidFill>
                <a:latin typeface="Agency FB" panose="020B0503020202020204" pitchFamily="34" charset="0"/>
              </a:rPr>
              <a:t>30</a:t>
            </a:r>
            <a:r>
              <a:rPr lang="zh-CN" altLang="en-US" sz="1200" dirty="0" smtClean="0">
                <a:solidFill>
                  <a:prstClr val="black">
                    <a:lumMod val="65000"/>
                    <a:lumOff val="35000"/>
                  </a:prstClr>
                </a:solidFill>
                <a:latin typeface="Agency FB" panose="020B0503020202020204" pitchFamily="34" charset="0"/>
              </a:rPr>
              <a:t>个条目至系统中，再到选一个条目库进行针对性的修改和维护</a:t>
            </a:r>
            <a:endParaRPr lang="zh-CN" altLang="en-US" sz="1200" dirty="0">
              <a:solidFill>
                <a:prstClr val="black">
                  <a:lumMod val="65000"/>
                  <a:lumOff val="35000"/>
                </a:prstClr>
              </a:solidFill>
              <a:latin typeface="Agency FB" panose="020B0503020202020204" pitchFamily="34" charset="0"/>
            </a:endParaRPr>
          </a:p>
        </p:txBody>
      </p:sp>
      <p:cxnSp>
        <p:nvCxnSpPr>
          <p:cNvPr id="83" name="直接连接符 82"/>
          <p:cNvCxnSpPr/>
          <p:nvPr/>
        </p:nvCxnSpPr>
        <p:spPr>
          <a:xfrm>
            <a:off x="6640504" y="4332601"/>
            <a:ext cx="0" cy="128270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6" name="TextBox 119"/>
          <p:cNvSpPr txBox="1"/>
          <p:nvPr/>
        </p:nvSpPr>
        <p:spPr>
          <a:xfrm>
            <a:off x="6764022" y="4626954"/>
            <a:ext cx="2468921" cy="369332"/>
          </a:xfrm>
          <a:prstGeom prst="rect">
            <a:avLst/>
          </a:prstGeom>
          <a:noFill/>
        </p:spPr>
        <p:txBody>
          <a:bodyPr wrap="square" rtlCol="0">
            <a:spAutoFit/>
          </a:bodyPr>
          <a:lstStyle/>
          <a:p>
            <a:pPr defTabSz="914217"/>
            <a:r>
              <a:rPr lang="zh-CN" altLang="en-US" b="1" dirty="0" smtClean="0">
                <a:solidFill>
                  <a:srgbClr val="2F728B"/>
                </a:solidFill>
                <a:latin typeface="Agency FB" panose="020B0503020202020204" pitchFamily="34" charset="0"/>
                <a:cs typeface="+mn-ea"/>
                <a:sym typeface="+mn-lt"/>
              </a:rPr>
              <a:t>项目的策划</a:t>
            </a:r>
            <a:endParaRPr lang="id-ID" b="1" dirty="0">
              <a:solidFill>
                <a:srgbClr val="2F728B"/>
              </a:solidFill>
              <a:latin typeface="Agency FB" panose="020B0503020202020204" pitchFamily="34" charset="0"/>
              <a:cs typeface="+mn-ea"/>
              <a:sym typeface="+mn-lt"/>
            </a:endParaRPr>
          </a:p>
        </p:txBody>
      </p:sp>
      <p:sp>
        <p:nvSpPr>
          <p:cNvPr id="136" name="Rectangle 120"/>
          <p:cNvSpPr/>
          <p:nvPr/>
        </p:nvSpPr>
        <p:spPr>
          <a:xfrm>
            <a:off x="6764021" y="4968970"/>
            <a:ext cx="3703939" cy="276999"/>
          </a:xfrm>
          <a:prstGeom prst="rect">
            <a:avLst/>
          </a:prstGeom>
        </p:spPr>
        <p:txBody>
          <a:bodyPr wrap="square">
            <a:spAutoFit/>
          </a:bodyPr>
          <a:lstStyle/>
          <a:p>
            <a:r>
              <a:rPr lang="zh-CN" altLang="en-US" sz="1200" dirty="0" smtClean="0">
                <a:solidFill>
                  <a:prstClr val="black">
                    <a:lumMod val="65000"/>
                    <a:lumOff val="35000"/>
                  </a:prstClr>
                </a:solidFill>
                <a:latin typeface="Agency FB" panose="020B0503020202020204" pitchFamily="34" charset="0"/>
              </a:rPr>
              <a:t>对于式神升级升星计算器的方案的不断修改以及尝试</a:t>
            </a:r>
            <a:endParaRPr lang="zh-CN" altLang="en-US" sz="1200" dirty="0">
              <a:solidFill>
                <a:prstClr val="black">
                  <a:lumMod val="65000"/>
                  <a:lumOff val="35000"/>
                </a:prstClr>
              </a:solidFill>
              <a:latin typeface="Agency FB" panose="020B0503020202020204" pitchFamily="34" charset="0"/>
            </a:endParaRPr>
          </a:p>
        </p:txBody>
      </p:sp>
      <p:cxnSp>
        <p:nvCxnSpPr>
          <p:cNvPr id="137" name="直接连接符 136"/>
          <p:cNvCxnSpPr/>
          <p:nvPr/>
        </p:nvCxnSpPr>
        <p:spPr>
          <a:xfrm>
            <a:off x="9009053" y="1933380"/>
            <a:ext cx="0" cy="128270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8" name="TextBox 119"/>
          <p:cNvSpPr txBox="1"/>
          <p:nvPr/>
        </p:nvSpPr>
        <p:spPr>
          <a:xfrm>
            <a:off x="9009054" y="1861335"/>
            <a:ext cx="3569139" cy="307777"/>
          </a:xfrm>
          <a:prstGeom prst="rect">
            <a:avLst/>
          </a:prstGeom>
          <a:noFill/>
        </p:spPr>
        <p:txBody>
          <a:bodyPr wrap="square" rtlCol="0">
            <a:spAutoFit/>
          </a:bodyPr>
          <a:lstStyle/>
          <a:p>
            <a:pPr defTabSz="914217"/>
            <a:r>
              <a:rPr lang="zh-CN" altLang="en-US" sz="1400" b="1" dirty="0" smtClean="0">
                <a:solidFill>
                  <a:srgbClr val="2EB0A2"/>
                </a:solidFill>
                <a:latin typeface="Agency FB" panose="020B0503020202020204" pitchFamily="34" charset="0"/>
                <a:cs typeface="+mn-ea"/>
                <a:sym typeface="+mn-lt"/>
              </a:rPr>
              <a:t>无回复条目</a:t>
            </a:r>
            <a:r>
              <a:rPr lang="en-US" altLang="zh-CN" sz="1400" b="1" dirty="0" smtClean="0">
                <a:solidFill>
                  <a:srgbClr val="2EB0A2"/>
                </a:solidFill>
                <a:latin typeface="Agency FB" panose="020B0503020202020204" pitchFamily="34" charset="0"/>
                <a:cs typeface="+mn-ea"/>
                <a:sym typeface="+mn-lt"/>
              </a:rPr>
              <a:t>NLP</a:t>
            </a:r>
            <a:r>
              <a:rPr lang="zh-CN" altLang="en-US" sz="1400" b="1" dirty="0">
                <a:solidFill>
                  <a:srgbClr val="2EB0A2"/>
                </a:solidFill>
                <a:latin typeface="Agency FB" panose="020B0503020202020204" pitchFamily="34" charset="0"/>
                <a:cs typeface="+mn-ea"/>
                <a:sym typeface="+mn-lt"/>
              </a:rPr>
              <a:t>分词</a:t>
            </a:r>
            <a:r>
              <a:rPr lang="zh-CN" altLang="en-US" sz="1400" b="1" dirty="0" smtClean="0">
                <a:solidFill>
                  <a:srgbClr val="2EB0A2"/>
                </a:solidFill>
                <a:latin typeface="Agency FB" panose="020B0503020202020204" pitchFamily="34" charset="0"/>
                <a:cs typeface="+mn-ea"/>
                <a:sym typeface="+mn-lt"/>
              </a:rPr>
              <a:t>处理统计工具</a:t>
            </a:r>
            <a:endParaRPr lang="id-ID" sz="1400" b="1" dirty="0">
              <a:solidFill>
                <a:srgbClr val="2EB0A2"/>
              </a:solidFill>
              <a:latin typeface="Agency FB" panose="020B0503020202020204" pitchFamily="34" charset="0"/>
              <a:cs typeface="+mn-ea"/>
              <a:sym typeface="+mn-lt"/>
            </a:endParaRPr>
          </a:p>
        </p:txBody>
      </p:sp>
      <p:sp>
        <p:nvSpPr>
          <p:cNvPr id="139" name="Rectangle 120"/>
          <p:cNvSpPr/>
          <p:nvPr/>
        </p:nvSpPr>
        <p:spPr>
          <a:xfrm>
            <a:off x="9009054" y="2169112"/>
            <a:ext cx="2773502" cy="830997"/>
          </a:xfrm>
          <a:prstGeom prst="rect">
            <a:avLst/>
          </a:prstGeom>
        </p:spPr>
        <p:txBody>
          <a:bodyPr wrap="square">
            <a:spAutoFit/>
          </a:bodyPr>
          <a:lstStyle/>
          <a:p>
            <a:r>
              <a:rPr lang="zh-CN" altLang="en-US" sz="1200" dirty="0">
                <a:solidFill>
                  <a:prstClr val="black">
                    <a:lumMod val="65000"/>
                    <a:lumOff val="35000"/>
                  </a:prstClr>
                </a:solidFill>
                <a:latin typeface="Agency FB" panose="020B0503020202020204" pitchFamily="34" charset="0"/>
              </a:rPr>
              <a:t>针对</a:t>
            </a:r>
            <a:r>
              <a:rPr lang="zh-CN" altLang="en-US" sz="1200" dirty="0" smtClean="0">
                <a:solidFill>
                  <a:prstClr val="black">
                    <a:lumMod val="65000"/>
                    <a:lumOff val="35000"/>
                  </a:prstClr>
                </a:solidFill>
                <a:latin typeface="Agency FB" panose="020B0503020202020204" pitchFamily="34" charset="0"/>
              </a:rPr>
              <a:t>于庞大的无回复条目进行有针对性的分词统计处理的工具，更有助于取出一些未回复的条目以及可能的分析玩家提问习惯</a:t>
            </a:r>
            <a:endParaRPr lang="zh-CN" altLang="en-US" sz="1200" dirty="0">
              <a:solidFill>
                <a:prstClr val="black">
                  <a:lumMod val="65000"/>
                  <a:lumOff val="35000"/>
                </a:prstClr>
              </a:solidFill>
              <a:latin typeface="Agency FB" panose="020B0503020202020204" pitchFamily="34" charset="0"/>
            </a:endParaRPr>
          </a:p>
        </p:txBody>
      </p:sp>
    </p:spTree>
    <p:extLst>
      <p:ext uri="{BB962C8B-B14F-4D97-AF65-F5344CB8AC3E}">
        <p14:creationId xmlns:p14="http://schemas.microsoft.com/office/powerpoint/2010/main" val="2435170516"/>
      </p:ext>
    </p:extLst>
  </p:cSld>
  <p:clrMapOvr>
    <a:masterClrMapping/>
  </p:clrMapOvr>
  <p:transition spd="slow" advTm="10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69"/>
                                        </p:tgtEl>
                                        <p:attrNameLst>
                                          <p:attrName>style.visibility</p:attrName>
                                        </p:attrNameLst>
                                      </p:cBhvr>
                                      <p:to>
                                        <p:strVal val="visible"/>
                                      </p:to>
                                    </p:set>
                                    <p:anim calcmode="lin" valueType="num">
                                      <p:cBhvr>
                                        <p:cTn id="13" dur="500" fill="hold"/>
                                        <p:tgtEl>
                                          <p:spTgt spid="69"/>
                                        </p:tgtEl>
                                        <p:attrNameLst>
                                          <p:attrName>ppt_w</p:attrName>
                                        </p:attrNameLst>
                                      </p:cBhvr>
                                      <p:tavLst>
                                        <p:tav tm="0">
                                          <p:val>
                                            <p:fltVal val="0"/>
                                          </p:val>
                                        </p:tav>
                                        <p:tav tm="100000">
                                          <p:val>
                                            <p:strVal val="#ppt_w"/>
                                          </p:val>
                                        </p:tav>
                                      </p:tavLst>
                                    </p:anim>
                                    <p:anim calcmode="lin" valueType="num">
                                      <p:cBhvr>
                                        <p:cTn id="14" dur="500" fill="hold"/>
                                        <p:tgtEl>
                                          <p:spTgt spid="69"/>
                                        </p:tgtEl>
                                        <p:attrNameLst>
                                          <p:attrName>ppt_h</p:attrName>
                                        </p:attrNameLst>
                                      </p:cBhvr>
                                      <p:tavLst>
                                        <p:tav tm="0">
                                          <p:val>
                                            <p:fltVal val="0"/>
                                          </p:val>
                                        </p:tav>
                                        <p:tav tm="100000">
                                          <p:val>
                                            <p:strVal val="#ppt_h"/>
                                          </p:val>
                                        </p:tav>
                                      </p:tavLst>
                                    </p:anim>
                                    <p:animEffect transition="in" filter="fade">
                                      <p:cBhvr>
                                        <p:cTn id="15" dur="500"/>
                                        <p:tgtEl>
                                          <p:spTgt spid="69"/>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72"/>
                                        </p:tgtEl>
                                        <p:attrNameLst>
                                          <p:attrName>style.visibility</p:attrName>
                                        </p:attrNameLst>
                                      </p:cBhvr>
                                      <p:to>
                                        <p:strVal val="visible"/>
                                      </p:to>
                                    </p:set>
                                    <p:anim calcmode="lin" valueType="num">
                                      <p:cBhvr>
                                        <p:cTn id="19" dur="500" fill="hold"/>
                                        <p:tgtEl>
                                          <p:spTgt spid="72"/>
                                        </p:tgtEl>
                                        <p:attrNameLst>
                                          <p:attrName>ppt_w</p:attrName>
                                        </p:attrNameLst>
                                      </p:cBhvr>
                                      <p:tavLst>
                                        <p:tav tm="0">
                                          <p:val>
                                            <p:fltVal val="0"/>
                                          </p:val>
                                        </p:tav>
                                        <p:tav tm="100000">
                                          <p:val>
                                            <p:strVal val="#ppt_w"/>
                                          </p:val>
                                        </p:tav>
                                      </p:tavLst>
                                    </p:anim>
                                    <p:anim calcmode="lin" valueType="num">
                                      <p:cBhvr>
                                        <p:cTn id="20" dur="500" fill="hold"/>
                                        <p:tgtEl>
                                          <p:spTgt spid="72"/>
                                        </p:tgtEl>
                                        <p:attrNameLst>
                                          <p:attrName>ppt_h</p:attrName>
                                        </p:attrNameLst>
                                      </p:cBhvr>
                                      <p:tavLst>
                                        <p:tav tm="0">
                                          <p:val>
                                            <p:fltVal val="0"/>
                                          </p:val>
                                        </p:tav>
                                        <p:tav tm="100000">
                                          <p:val>
                                            <p:strVal val="#ppt_h"/>
                                          </p:val>
                                        </p:tav>
                                      </p:tavLst>
                                    </p:anim>
                                    <p:animEffect transition="in" filter="fade">
                                      <p:cBhvr>
                                        <p:cTn id="21" dur="500"/>
                                        <p:tgtEl>
                                          <p:spTgt spid="72"/>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75"/>
                                        </p:tgtEl>
                                        <p:attrNameLst>
                                          <p:attrName>style.visibility</p:attrName>
                                        </p:attrNameLst>
                                      </p:cBhvr>
                                      <p:to>
                                        <p:strVal val="visible"/>
                                      </p:to>
                                    </p:set>
                                    <p:anim calcmode="lin" valueType="num">
                                      <p:cBhvr>
                                        <p:cTn id="25" dur="500" fill="hold"/>
                                        <p:tgtEl>
                                          <p:spTgt spid="75"/>
                                        </p:tgtEl>
                                        <p:attrNameLst>
                                          <p:attrName>ppt_w</p:attrName>
                                        </p:attrNameLst>
                                      </p:cBhvr>
                                      <p:tavLst>
                                        <p:tav tm="0">
                                          <p:val>
                                            <p:fltVal val="0"/>
                                          </p:val>
                                        </p:tav>
                                        <p:tav tm="100000">
                                          <p:val>
                                            <p:strVal val="#ppt_w"/>
                                          </p:val>
                                        </p:tav>
                                      </p:tavLst>
                                    </p:anim>
                                    <p:anim calcmode="lin" valueType="num">
                                      <p:cBhvr>
                                        <p:cTn id="26" dur="500" fill="hold"/>
                                        <p:tgtEl>
                                          <p:spTgt spid="75"/>
                                        </p:tgtEl>
                                        <p:attrNameLst>
                                          <p:attrName>ppt_h</p:attrName>
                                        </p:attrNameLst>
                                      </p:cBhvr>
                                      <p:tavLst>
                                        <p:tav tm="0">
                                          <p:val>
                                            <p:fltVal val="0"/>
                                          </p:val>
                                        </p:tav>
                                        <p:tav tm="100000">
                                          <p:val>
                                            <p:strVal val="#ppt_h"/>
                                          </p:val>
                                        </p:tav>
                                      </p:tavLst>
                                    </p:anim>
                                    <p:animEffect transition="in" filter="fade">
                                      <p:cBhvr>
                                        <p:cTn id="27" dur="500"/>
                                        <p:tgtEl>
                                          <p:spTgt spid="75"/>
                                        </p:tgtEl>
                                      </p:cBhvr>
                                    </p:animEffect>
                                  </p:childTnLst>
                                </p:cTn>
                              </p:par>
                            </p:childTnLst>
                          </p:cTn>
                        </p:par>
                        <p:par>
                          <p:cTn id="28" fill="hold">
                            <p:stCondLst>
                              <p:cond delay="2000"/>
                            </p:stCondLst>
                            <p:childTnLst>
                              <p:par>
                                <p:cTn id="29" presetID="22" presetClass="entr" presetSubtype="1" fill="hold" nodeType="after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wipe(up)">
                                      <p:cBhvr>
                                        <p:cTn id="31" dur="500"/>
                                        <p:tgtEl>
                                          <p:spTgt spid="65"/>
                                        </p:tgtEl>
                                      </p:cBhvr>
                                    </p:animEffect>
                                  </p:childTnLst>
                                </p:cTn>
                              </p:par>
                            </p:childTnLst>
                          </p:cTn>
                        </p:par>
                        <p:par>
                          <p:cTn id="32" fill="hold">
                            <p:stCondLst>
                              <p:cond delay="2500"/>
                            </p:stCondLst>
                            <p:childTnLst>
                              <p:par>
                                <p:cTn id="33" presetID="22" presetClass="entr" presetSubtype="1" fill="hold" grpId="0" nodeType="afterEffect">
                                  <p:stCondLst>
                                    <p:cond delay="0"/>
                                  </p:stCondLst>
                                  <p:childTnLst>
                                    <p:set>
                                      <p:cBhvr>
                                        <p:cTn id="34" dur="1" fill="hold">
                                          <p:stCondLst>
                                            <p:cond delay="0"/>
                                          </p:stCondLst>
                                        </p:cTn>
                                        <p:tgtEl>
                                          <p:spTgt spid="78"/>
                                        </p:tgtEl>
                                        <p:attrNameLst>
                                          <p:attrName>style.visibility</p:attrName>
                                        </p:attrNameLst>
                                      </p:cBhvr>
                                      <p:to>
                                        <p:strVal val="visible"/>
                                      </p:to>
                                    </p:set>
                                    <p:animEffect transition="in" filter="wipe(up)">
                                      <p:cBhvr>
                                        <p:cTn id="35" dur="500"/>
                                        <p:tgtEl>
                                          <p:spTgt spid="78"/>
                                        </p:tgtEl>
                                      </p:cBhvr>
                                    </p:animEffect>
                                  </p:childTnLst>
                                </p:cTn>
                              </p:par>
                            </p:childTnLst>
                          </p:cTn>
                        </p:par>
                        <p:par>
                          <p:cTn id="36" fill="hold">
                            <p:stCondLst>
                              <p:cond delay="3000"/>
                            </p:stCondLst>
                            <p:childTnLst>
                              <p:par>
                                <p:cTn id="37" presetID="22" presetClass="entr" presetSubtype="1" fill="hold" grpId="0" nodeType="afterEffect">
                                  <p:stCondLst>
                                    <p:cond delay="0"/>
                                  </p:stCondLst>
                                  <p:childTnLst>
                                    <p:set>
                                      <p:cBhvr>
                                        <p:cTn id="38" dur="1" fill="hold">
                                          <p:stCondLst>
                                            <p:cond delay="0"/>
                                          </p:stCondLst>
                                        </p:cTn>
                                        <p:tgtEl>
                                          <p:spTgt spid="79"/>
                                        </p:tgtEl>
                                        <p:attrNameLst>
                                          <p:attrName>style.visibility</p:attrName>
                                        </p:attrNameLst>
                                      </p:cBhvr>
                                      <p:to>
                                        <p:strVal val="visible"/>
                                      </p:to>
                                    </p:set>
                                    <p:animEffect transition="in" filter="wipe(up)">
                                      <p:cBhvr>
                                        <p:cTn id="39" dur="500"/>
                                        <p:tgtEl>
                                          <p:spTgt spid="79"/>
                                        </p:tgtEl>
                                      </p:cBhvr>
                                    </p:animEffect>
                                  </p:childTnLst>
                                </p:cTn>
                              </p:par>
                            </p:childTnLst>
                          </p:cTn>
                        </p:par>
                        <p:par>
                          <p:cTn id="40" fill="hold">
                            <p:stCondLst>
                              <p:cond delay="3500"/>
                            </p:stCondLst>
                            <p:childTnLst>
                              <p:par>
                                <p:cTn id="41" presetID="22" presetClass="entr" presetSubtype="4" fill="hold" nodeType="afterEffect">
                                  <p:stCondLst>
                                    <p:cond delay="0"/>
                                  </p:stCondLst>
                                  <p:childTnLst>
                                    <p:set>
                                      <p:cBhvr>
                                        <p:cTn id="42" dur="1" fill="hold">
                                          <p:stCondLst>
                                            <p:cond delay="0"/>
                                          </p:stCondLst>
                                        </p:cTn>
                                        <p:tgtEl>
                                          <p:spTgt spid="80"/>
                                        </p:tgtEl>
                                        <p:attrNameLst>
                                          <p:attrName>style.visibility</p:attrName>
                                        </p:attrNameLst>
                                      </p:cBhvr>
                                      <p:to>
                                        <p:strVal val="visible"/>
                                      </p:to>
                                    </p:set>
                                    <p:animEffect transition="in" filter="wipe(down)">
                                      <p:cBhvr>
                                        <p:cTn id="43" dur="500"/>
                                        <p:tgtEl>
                                          <p:spTgt spid="80"/>
                                        </p:tgtEl>
                                      </p:cBhvr>
                                    </p:animEffect>
                                  </p:childTnLst>
                                </p:cTn>
                              </p:par>
                            </p:childTnLst>
                          </p:cTn>
                        </p:par>
                        <p:par>
                          <p:cTn id="44" fill="hold">
                            <p:stCondLst>
                              <p:cond delay="4000"/>
                            </p:stCondLst>
                            <p:childTnLst>
                              <p:par>
                                <p:cTn id="45" presetID="22" presetClass="entr" presetSubtype="1" fill="hold" grpId="0" nodeType="afterEffect">
                                  <p:stCondLst>
                                    <p:cond delay="0"/>
                                  </p:stCondLst>
                                  <p:childTnLst>
                                    <p:set>
                                      <p:cBhvr>
                                        <p:cTn id="46" dur="1" fill="hold">
                                          <p:stCondLst>
                                            <p:cond delay="0"/>
                                          </p:stCondLst>
                                        </p:cTn>
                                        <p:tgtEl>
                                          <p:spTgt spid="81"/>
                                        </p:tgtEl>
                                        <p:attrNameLst>
                                          <p:attrName>style.visibility</p:attrName>
                                        </p:attrNameLst>
                                      </p:cBhvr>
                                      <p:to>
                                        <p:strVal val="visible"/>
                                      </p:to>
                                    </p:set>
                                    <p:animEffect transition="in" filter="wipe(up)">
                                      <p:cBhvr>
                                        <p:cTn id="47" dur="500"/>
                                        <p:tgtEl>
                                          <p:spTgt spid="81"/>
                                        </p:tgtEl>
                                      </p:cBhvr>
                                    </p:animEffect>
                                  </p:childTnLst>
                                </p:cTn>
                              </p:par>
                            </p:childTnLst>
                          </p:cTn>
                        </p:par>
                        <p:par>
                          <p:cTn id="48" fill="hold">
                            <p:stCondLst>
                              <p:cond delay="4500"/>
                            </p:stCondLst>
                            <p:childTnLst>
                              <p:par>
                                <p:cTn id="49" presetID="22" presetClass="entr" presetSubtype="1" fill="hold" grpId="0" nodeType="afterEffect">
                                  <p:stCondLst>
                                    <p:cond delay="0"/>
                                  </p:stCondLst>
                                  <p:childTnLst>
                                    <p:set>
                                      <p:cBhvr>
                                        <p:cTn id="50" dur="1" fill="hold">
                                          <p:stCondLst>
                                            <p:cond delay="0"/>
                                          </p:stCondLst>
                                        </p:cTn>
                                        <p:tgtEl>
                                          <p:spTgt spid="82"/>
                                        </p:tgtEl>
                                        <p:attrNameLst>
                                          <p:attrName>style.visibility</p:attrName>
                                        </p:attrNameLst>
                                      </p:cBhvr>
                                      <p:to>
                                        <p:strVal val="visible"/>
                                      </p:to>
                                    </p:set>
                                    <p:animEffect transition="in" filter="wipe(up)">
                                      <p:cBhvr>
                                        <p:cTn id="51" dur="500"/>
                                        <p:tgtEl>
                                          <p:spTgt spid="82"/>
                                        </p:tgtEl>
                                      </p:cBhvr>
                                    </p:animEffect>
                                  </p:childTnLst>
                                </p:cTn>
                              </p:par>
                            </p:childTnLst>
                          </p:cTn>
                        </p:par>
                        <p:par>
                          <p:cTn id="52" fill="hold">
                            <p:stCondLst>
                              <p:cond delay="5000"/>
                            </p:stCondLst>
                            <p:childTnLst>
                              <p:par>
                                <p:cTn id="53" presetID="22" presetClass="entr" presetSubtype="1" fill="hold" nodeType="afterEffect">
                                  <p:stCondLst>
                                    <p:cond delay="0"/>
                                  </p:stCondLst>
                                  <p:childTnLst>
                                    <p:set>
                                      <p:cBhvr>
                                        <p:cTn id="54" dur="1" fill="hold">
                                          <p:stCondLst>
                                            <p:cond delay="0"/>
                                          </p:stCondLst>
                                        </p:cTn>
                                        <p:tgtEl>
                                          <p:spTgt spid="83"/>
                                        </p:tgtEl>
                                        <p:attrNameLst>
                                          <p:attrName>style.visibility</p:attrName>
                                        </p:attrNameLst>
                                      </p:cBhvr>
                                      <p:to>
                                        <p:strVal val="visible"/>
                                      </p:to>
                                    </p:set>
                                    <p:animEffect transition="in" filter="wipe(up)">
                                      <p:cBhvr>
                                        <p:cTn id="55" dur="500"/>
                                        <p:tgtEl>
                                          <p:spTgt spid="83"/>
                                        </p:tgtEl>
                                      </p:cBhvr>
                                    </p:animEffect>
                                  </p:childTnLst>
                                </p:cTn>
                              </p:par>
                            </p:childTnLst>
                          </p:cTn>
                        </p:par>
                        <p:par>
                          <p:cTn id="56" fill="hold">
                            <p:stCondLst>
                              <p:cond delay="5500"/>
                            </p:stCondLst>
                            <p:childTnLst>
                              <p:par>
                                <p:cTn id="57" presetID="22" presetClass="entr" presetSubtype="1" fill="hold" grpId="0" nodeType="afterEffect">
                                  <p:stCondLst>
                                    <p:cond delay="0"/>
                                  </p:stCondLst>
                                  <p:childTnLst>
                                    <p:set>
                                      <p:cBhvr>
                                        <p:cTn id="58" dur="1" fill="hold">
                                          <p:stCondLst>
                                            <p:cond delay="0"/>
                                          </p:stCondLst>
                                        </p:cTn>
                                        <p:tgtEl>
                                          <p:spTgt spid="116"/>
                                        </p:tgtEl>
                                        <p:attrNameLst>
                                          <p:attrName>style.visibility</p:attrName>
                                        </p:attrNameLst>
                                      </p:cBhvr>
                                      <p:to>
                                        <p:strVal val="visible"/>
                                      </p:to>
                                    </p:set>
                                    <p:animEffect transition="in" filter="wipe(up)">
                                      <p:cBhvr>
                                        <p:cTn id="59" dur="500"/>
                                        <p:tgtEl>
                                          <p:spTgt spid="116"/>
                                        </p:tgtEl>
                                      </p:cBhvr>
                                    </p:animEffect>
                                  </p:childTnLst>
                                </p:cTn>
                              </p:par>
                            </p:childTnLst>
                          </p:cTn>
                        </p:par>
                        <p:par>
                          <p:cTn id="60" fill="hold">
                            <p:stCondLst>
                              <p:cond delay="6000"/>
                            </p:stCondLst>
                            <p:childTnLst>
                              <p:par>
                                <p:cTn id="61" presetID="22" presetClass="entr" presetSubtype="1" fill="hold" grpId="0" nodeType="afterEffect">
                                  <p:stCondLst>
                                    <p:cond delay="0"/>
                                  </p:stCondLst>
                                  <p:childTnLst>
                                    <p:set>
                                      <p:cBhvr>
                                        <p:cTn id="62" dur="1" fill="hold">
                                          <p:stCondLst>
                                            <p:cond delay="0"/>
                                          </p:stCondLst>
                                        </p:cTn>
                                        <p:tgtEl>
                                          <p:spTgt spid="136"/>
                                        </p:tgtEl>
                                        <p:attrNameLst>
                                          <p:attrName>style.visibility</p:attrName>
                                        </p:attrNameLst>
                                      </p:cBhvr>
                                      <p:to>
                                        <p:strVal val="visible"/>
                                      </p:to>
                                    </p:set>
                                    <p:animEffect transition="in" filter="wipe(up)">
                                      <p:cBhvr>
                                        <p:cTn id="63" dur="500"/>
                                        <p:tgtEl>
                                          <p:spTgt spid="136"/>
                                        </p:tgtEl>
                                      </p:cBhvr>
                                    </p:animEffect>
                                  </p:childTnLst>
                                </p:cTn>
                              </p:par>
                            </p:childTnLst>
                          </p:cTn>
                        </p:par>
                        <p:par>
                          <p:cTn id="64" fill="hold">
                            <p:stCondLst>
                              <p:cond delay="6500"/>
                            </p:stCondLst>
                            <p:childTnLst>
                              <p:par>
                                <p:cTn id="65" presetID="22" presetClass="entr" presetSubtype="4" fill="hold" nodeType="afterEffect">
                                  <p:stCondLst>
                                    <p:cond delay="0"/>
                                  </p:stCondLst>
                                  <p:childTnLst>
                                    <p:set>
                                      <p:cBhvr>
                                        <p:cTn id="66" dur="1" fill="hold">
                                          <p:stCondLst>
                                            <p:cond delay="0"/>
                                          </p:stCondLst>
                                        </p:cTn>
                                        <p:tgtEl>
                                          <p:spTgt spid="137"/>
                                        </p:tgtEl>
                                        <p:attrNameLst>
                                          <p:attrName>style.visibility</p:attrName>
                                        </p:attrNameLst>
                                      </p:cBhvr>
                                      <p:to>
                                        <p:strVal val="visible"/>
                                      </p:to>
                                    </p:set>
                                    <p:animEffect transition="in" filter="wipe(down)">
                                      <p:cBhvr>
                                        <p:cTn id="67" dur="500"/>
                                        <p:tgtEl>
                                          <p:spTgt spid="137"/>
                                        </p:tgtEl>
                                      </p:cBhvr>
                                    </p:animEffect>
                                  </p:childTnLst>
                                </p:cTn>
                              </p:par>
                            </p:childTnLst>
                          </p:cTn>
                        </p:par>
                        <p:par>
                          <p:cTn id="68" fill="hold">
                            <p:stCondLst>
                              <p:cond delay="7000"/>
                            </p:stCondLst>
                            <p:childTnLst>
                              <p:par>
                                <p:cTn id="69" presetID="22" presetClass="entr" presetSubtype="1" fill="hold" grpId="0" nodeType="afterEffect">
                                  <p:stCondLst>
                                    <p:cond delay="0"/>
                                  </p:stCondLst>
                                  <p:childTnLst>
                                    <p:set>
                                      <p:cBhvr>
                                        <p:cTn id="70" dur="1" fill="hold">
                                          <p:stCondLst>
                                            <p:cond delay="0"/>
                                          </p:stCondLst>
                                        </p:cTn>
                                        <p:tgtEl>
                                          <p:spTgt spid="138"/>
                                        </p:tgtEl>
                                        <p:attrNameLst>
                                          <p:attrName>style.visibility</p:attrName>
                                        </p:attrNameLst>
                                      </p:cBhvr>
                                      <p:to>
                                        <p:strVal val="visible"/>
                                      </p:to>
                                    </p:set>
                                    <p:animEffect transition="in" filter="wipe(up)">
                                      <p:cBhvr>
                                        <p:cTn id="71" dur="500"/>
                                        <p:tgtEl>
                                          <p:spTgt spid="138"/>
                                        </p:tgtEl>
                                      </p:cBhvr>
                                    </p:animEffect>
                                  </p:childTnLst>
                                </p:cTn>
                              </p:par>
                            </p:childTnLst>
                          </p:cTn>
                        </p:par>
                        <p:par>
                          <p:cTn id="72" fill="hold">
                            <p:stCondLst>
                              <p:cond delay="7500"/>
                            </p:stCondLst>
                            <p:childTnLst>
                              <p:par>
                                <p:cTn id="73" presetID="22" presetClass="entr" presetSubtype="1" fill="hold" grpId="0" nodeType="afterEffect">
                                  <p:stCondLst>
                                    <p:cond delay="0"/>
                                  </p:stCondLst>
                                  <p:childTnLst>
                                    <p:set>
                                      <p:cBhvr>
                                        <p:cTn id="74" dur="1" fill="hold">
                                          <p:stCondLst>
                                            <p:cond delay="0"/>
                                          </p:stCondLst>
                                        </p:cTn>
                                        <p:tgtEl>
                                          <p:spTgt spid="139"/>
                                        </p:tgtEl>
                                        <p:attrNameLst>
                                          <p:attrName>style.visibility</p:attrName>
                                        </p:attrNameLst>
                                      </p:cBhvr>
                                      <p:to>
                                        <p:strVal val="visible"/>
                                      </p:to>
                                    </p:set>
                                    <p:animEffect transition="in" filter="wipe(up)">
                                      <p:cBhvr>
                                        <p:cTn id="75"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1" grpId="0"/>
      <p:bldP spid="82" grpId="0"/>
      <p:bldP spid="116" grpId="0"/>
      <p:bldP spid="136" grpId="0"/>
      <p:bldP spid="138" grpId="0"/>
      <p:bldP spid="13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组合 65">
            <a:extLst>
              <a:ext uri="{FF2B5EF4-FFF2-40B4-BE49-F238E27FC236}">
                <a16:creationId xmlns="" xmlns:a16="http://schemas.microsoft.com/office/drawing/2014/main" id="{CA3A21EE-F7A1-41A6-B29C-908E7B5DFCD4}"/>
              </a:ext>
            </a:extLst>
          </p:cNvPr>
          <p:cNvGrpSpPr/>
          <p:nvPr/>
        </p:nvGrpSpPr>
        <p:grpSpPr>
          <a:xfrm rot="6604501">
            <a:off x="8773714" y="5143094"/>
            <a:ext cx="4623511" cy="3341293"/>
            <a:chOff x="569602" y="-921225"/>
            <a:chExt cx="11136187" cy="8047838"/>
          </a:xfrm>
        </p:grpSpPr>
        <p:sp>
          <p:nvSpPr>
            <p:cNvPr id="67" name="椭圆 66">
              <a:extLst>
                <a:ext uri="{FF2B5EF4-FFF2-40B4-BE49-F238E27FC236}">
                  <a16:creationId xmlns="" xmlns:a16="http://schemas.microsoft.com/office/drawing/2014/main" id="{640A5898-8E9E-4BB7-8CEB-E720E1A96A11}"/>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 xmlns:a16="http://schemas.microsoft.com/office/drawing/2014/main" id="{1CE5FC0F-CC46-43CC-9B19-C3070B7C56E1}"/>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 xmlns:a16="http://schemas.microsoft.com/office/drawing/2014/main" id="{AD3C0B44-03BA-4198-AB73-0DE629625611}"/>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 xmlns:a16="http://schemas.microsoft.com/office/drawing/2014/main" id="{21B04980-3F30-499C-916F-DCA07DE2354B}"/>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 xmlns:a16="http://schemas.microsoft.com/office/drawing/2014/main" id="{5A40EC34-70A6-4E6C-803F-6EAFEFBA60A5}"/>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 xmlns:a16="http://schemas.microsoft.com/office/drawing/2014/main" id="{928683BE-D032-4E9E-952B-6F43DBB4EE61}"/>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 xmlns:a16="http://schemas.microsoft.com/office/drawing/2014/main" id="{5669BDBC-A850-4BF5-A9C0-E7A184018563}"/>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 xmlns:a16="http://schemas.microsoft.com/office/drawing/2014/main" id="{3F9EF466-2CEB-4CDD-B216-B6872F330EFF}"/>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9" name="Freeform 22"/>
          <p:cNvSpPr>
            <a:spLocks noChangeArrowheads="1"/>
          </p:cNvSpPr>
          <p:nvPr/>
        </p:nvSpPr>
        <p:spPr bwMode="auto">
          <a:xfrm rot="19020000">
            <a:off x="5919763" y="4284072"/>
            <a:ext cx="395564" cy="395663"/>
          </a:xfrm>
          <a:custGeom>
            <a:avLst/>
            <a:gdLst>
              <a:gd name="T0" fmla="*/ 230 w 461"/>
              <a:gd name="T1" fmla="*/ 8 h 461"/>
              <a:gd name="T2" fmla="*/ 230 w 461"/>
              <a:gd name="T3" fmla="*/ 8 h 461"/>
              <a:gd name="T4" fmla="*/ 0 w 461"/>
              <a:gd name="T5" fmla="*/ 239 h 461"/>
              <a:gd name="T6" fmla="*/ 230 w 461"/>
              <a:gd name="T7" fmla="*/ 460 h 461"/>
              <a:gd name="T8" fmla="*/ 460 w 461"/>
              <a:gd name="T9" fmla="*/ 230 h 461"/>
              <a:gd name="T10" fmla="*/ 230 w 461"/>
              <a:gd name="T11" fmla="*/ 8 h 461"/>
              <a:gd name="T12" fmla="*/ 230 w 461"/>
              <a:gd name="T13" fmla="*/ 35 h 461"/>
              <a:gd name="T14" fmla="*/ 230 w 461"/>
              <a:gd name="T15" fmla="*/ 35 h 461"/>
              <a:gd name="T16" fmla="*/ 319 w 461"/>
              <a:gd name="T17" fmla="*/ 53 h 461"/>
              <a:gd name="T18" fmla="*/ 291 w 461"/>
              <a:gd name="T19" fmla="*/ 106 h 461"/>
              <a:gd name="T20" fmla="*/ 230 w 461"/>
              <a:gd name="T21" fmla="*/ 97 h 461"/>
              <a:gd name="T22" fmla="*/ 168 w 461"/>
              <a:gd name="T23" fmla="*/ 106 h 461"/>
              <a:gd name="T24" fmla="*/ 141 w 461"/>
              <a:gd name="T25" fmla="*/ 53 h 461"/>
              <a:gd name="T26" fmla="*/ 230 w 461"/>
              <a:gd name="T27" fmla="*/ 35 h 461"/>
              <a:gd name="T28" fmla="*/ 106 w 461"/>
              <a:gd name="T29" fmla="*/ 292 h 461"/>
              <a:gd name="T30" fmla="*/ 106 w 461"/>
              <a:gd name="T31" fmla="*/ 292 h 461"/>
              <a:gd name="T32" fmla="*/ 53 w 461"/>
              <a:gd name="T33" fmla="*/ 327 h 461"/>
              <a:gd name="T34" fmla="*/ 35 w 461"/>
              <a:gd name="T35" fmla="*/ 239 h 461"/>
              <a:gd name="T36" fmla="*/ 53 w 461"/>
              <a:gd name="T37" fmla="*/ 141 h 461"/>
              <a:gd name="T38" fmla="*/ 106 w 461"/>
              <a:gd name="T39" fmla="*/ 167 h 461"/>
              <a:gd name="T40" fmla="*/ 88 w 461"/>
              <a:gd name="T41" fmla="*/ 230 h 461"/>
              <a:gd name="T42" fmla="*/ 106 w 461"/>
              <a:gd name="T43" fmla="*/ 292 h 461"/>
              <a:gd name="T44" fmla="*/ 230 w 461"/>
              <a:gd name="T45" fmla="*/ 433 h 461"/>
              <a:gd name="T46" fmla="*/ 230 w 461"/>
              <a:gd name="T47" fmla="*/ 433 h 461"/>
              <a:gd name="T48" fmla="*/ 141 w 461"/>
              <a:gd name="T49" fmla="*/ 407 h 461"/>
              <a:gd name="T50" fmla="*/ 168 w 461"/>
              <a:gd name="T51" fmla="*/ 354 h 461"/>
              <a:gd name="T52" fmla="*/ 230 w 461"/>
              <a:gd name="T53" fmla="*/ 372 h 461"/>
              <a:gd name="T54" fmla="*/ 291 w 461"/>
              <a:gd name="T55" fmla="*/ 354 h 461"/>
              <a:gd name="T56" fmla="*/ 319 w 461"/>
              <a:gd name="T57" fmla="*/ 407 h 461"/>
              <a:gd name="T58" fmla="*/ 230 w 461"/>
              <a:gd name="T59" fmla="*/ 433 h 461"/>
              <a:gd name="T60" fmla="*/ 230 w 461"/>
              <a:gd name="T61" fmla="*/ 345 h 461"/>
              <a:gd name="T62" fmla="*/ 230 w 461"/>
              <a:gd name="T63" fmla="*/ 345 h 461"/>
              <a:gd name="T64" fmla="*/ 124 w 461"/>
              <a:gd name="T65" fmla="*/ 230 h 461"/>
              <a:gd name="T66" fmla="*/ 230 w 461"/>
              <a:gd name="T67" fmla="*/ 123 h 461"/>
              <a:gd name="T68" fmla="*/ 336 w 461"/>
              <a:gd name="T69" fmla="*/ 230 h 461"/>
              <a:gd name="T70" fmla="*/ 230 w 461"/>
              <a:gd name="T71" fmla="*/ 345 h 461"/>
              <a:gd name="T72" fmla="*/ 354 w 461"/>
              <a:gd name="T73" fmla="*/ 292 h 461"/>
              <a:gd name="T74" fmla="*/ 354 w 461"/>
              <a:gd name="T75" fmla="*/ 292 h 461"/>
              <a:gd name="T76" fmla="*/ 372 w 461"/>
              <a:gd name="T77" fmla="*/ 230 h 461"/>
              <a:gd name="T78" fmla="*/ 354 w 461"/>
              <a:gd name="T79" fmla="*/ 167 h 461"/>
              <a:gd name="T80" fmla="*/ 407 w 461"/>
              <a:gd name="T81" fmla="*/ 141 h 461"/>
              <a:gd name="T82" fmla="*/ 425 w 461"/>
              <a:gd name="T83" fmla="*/ 230 h 461"/>
              <a:gd name="T84" fmla="*/ 407 w 461"/>
              <a:gd name="T85" fmla="*/ 327 h 461"/>
              <a:gd name="T86" fmla="*/ 354 w 461"/>
              <a:gd name="T87" fmla="*/ 292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1" h="461">
                <a:moveTo>
                  <a:pt x="230" y="8"/>
                </a:moveTo>
                <a:lnTo>
                  <a:pt x="230" y="8"/>
                </a:lnTo>
                <a:cubicBezTo>
                  <a:pt x="97" y="8"/>
                  <a:pt x="0" y="106"/>
                  <a:pt x="0" y="239"/>
                </a:cubicBezTo>
                <a:cubicBezTo>
                  <a:pt x="0" y="363"/>
                  <a:pt x="106" y="460"/>
                  <a:pt x="230" y="460"/>
                </a:cubicBezTo>
                <a:cubicBezTo>
                  <a:pt x="363" y="460"/>
                  <a:pt x="460" y="354"/>
                  <a:pt x="460" y="230"/>
                </a:cubicBezTo>
                <a:cubicBezTo>
                  <a:pt x="460" y="106"/>
                  <a:pt x="354" y="0"/>
                  <a:pt x="230" y="8"/>
                </a:cubicBezTo>
                <a:close/>
                <a:moveTo>
                  <a:pt x="230" y="35"/>
                </a:moveTo>
                <a:lnTo>
                  <a:pt x="230" y="35"/>
                </a:lnTo>
                <a:cubicBezTo>
                  <a:pt x="256" y="35"/>
                  <a:pt x="291" y="44"/>
                  <a:pt x="319" y="53"/>
                </a:cubicBezTo>
                <a:cubicBezTo>
                  <a:pt x="291" y="106"/>
                  <a:pt x="291" y="106"/>
                  <a:pt x="291" y="106"/>
                </a:cubicBezTo>
                <a:cubicBezTo>
                  <a:pt x="275" y="97"/>
                  <a:pt x="247" y="97"/>
                  <a:pt x="230" y="97"/>
                </a:cubicBezTo>
                <a:cubicBezTo>
                  <a:pt x="203" y="97"/>
                  <a:pt x="185" y="97"/>
                  <a:pt x="168" y="106"/>
                </a:cubicBezTo>
                <a:cubicBezTo>
                  <a:pt x="141" y="53"/>
                  <a:pt x="141" y="53"/>
                  <a:pt x="141" y="53"/>
                </a:cubicBezTo>
                <a:cubicBezTo>
                  <a:pt x="168" y="44"/>
                  <a:pt x="194" y="35"/>
                  <a:pt x="230" y="35"/>
                </a:cubicBezTo>
                <a:close/>
                <a:moveTo>
                  <a:pt x="106" y="292"/>
                </a:moveTo>
                <a:lnTo>
                  <a:pt x="106" y="292"/>
                </a:lnTo>
                <a:cubicBezTo>
                  <a:pt x="53" y="327"/>
                  <a:pt x="53" y="327"/>
                  <a:pt x="53" y="327"/>
                </a:cubicBezTo>
                <a:cubicBezTo>
                  <a:pt x="35" y="301"/>
                  <a:pt x="35" y="265"/>
                  <a:pt x="35" y="239"/>
                </a:cubicBezTo>
                <a:cubicBezTo>
                  <a:pt x="26" y="204"/>
                  <a:pt x="35" y="167"/>
                  <a:pt x="53" y="141"/>
                </a:cubicBezTo>
                <a:cubicBezTo>
                  <a:pt x="106" y="167"/>
                  <a:pt x="106" y="167"/>
                  <a:pt x="106" y="167"/>
                </a:cubicBezTo>
                <a:cubicBezTo>
                  <a:pt x="97" y="185"/>
                  <a:pt x="88" y="212"/>
                  <a:pt x="88" y="230"/>
                </a:cubicBezTo>
                <a:cubicBezTo>
                  <a:pt x="88" y="257"/>
                  <a:pt x="97" y="274"/>
                  <a:pt x="106" y="292"/>
                </a:cubicBezTo>
                <a:close/>
                <a:moveTo>
                  <a:pt x="230" y="433"/>
                </a:moveTo>
                <a:lnTo>
                  <a:pt x="230" y="433"/>
                </a:lnTo>
                <a:cubicBezTo>
                  <a:pt x="194" y="433"/>
                  <a:pt x="168" y="425"/>
                  <a:pt x="141" y="407"/>
                </a:cubicBezTo>
                <a:cubicBezTo>
                  <a:pt x="168" y="354"/>
                  <a:pt x="168" y="354"/>
                  <a:pt x="168" y="354"/>
                </a:cubicBezTo>
                <a:cubicBezTo>
                  <a:pt x="185" y="363"/>
                  <a:pt x="203" y="372"/>
                  <a:pt x="230" y="372"/>
                </a:cubicBezTo>
                <a:cubicBezTo>
                  <a:pt x="247" y="372"/>
                  <a:pt x="275" y="363"/>
                  <a:pt x="291" y="354"/>
                </a:cubicBezTo>
                <a:cubicBezTo>
                  <a:pt x="319" y="407"/>
                  <a:pt x="319" y="407"/>
                  <a:pt x="319" y="407"/>
                </a:cubicBezTo>
                <a:cubicBezTo>
                  <a:pt x="291" y="425"/>
                  <a:pt x="266" y="433"/>
                  <a:pt x="230" y="433"/>
                </a:cubicBezTo>
                <a:close/>
                <a:moveTo>
                  <a:pt x="230" y="345"/>
                </a:moveTo>
                <a:lnTo>
                  <a:pt x="230" y="345"/>
                </a:lnTo>
                <a:cubicBezTo>
                  <a:pt x="168" y="345"/>
                  <a:pt x="124" y="292"/>
                  <a:pt x="124" y="230"/>
                </a:cubicBezTo>
                <a:cubicBezTo>
                  <a:pt x="124" y="167"/>
                  <a:pt x="168" y="123"/>
                  <a:pt x="230" y="123"/>
                </a:cubicBezTo>
                <a:cubicBezTo>
                  <a:pt x="291" y="123"/>
                  <a:pt x="336" y="167"/>
                  <a:pt x="336" y="230"/>
                </a:cubicBezTo>
                <a:cubicBezTo>
                  <a:pt x="336" y="292"/>
                  <a:pt x="291" y="345"/>
                  <a:pt x="230" y="345"/>
                </a:cubicBezTo>
                <a:close/>
                <a:moveTo>
                  <a:pt x="354" y="292"/>
                </a:moveTo>
                <a:lnTo>
                  <a:pt x="354" y="292"/>
                </a:lnTo>
                <a:cubicBezTo>
                  <a:pt x="363" y="274"/>
                  <a:pt x="372" y="257"/>
                  <a:pt x="372" y="230"/>
                </a:cubicBezTo>
                <a:cubicBezTo>
                  <a:pt x="372" y="212"/>
                  <a:pt x="363" y="185"/>
                  <a:pt x="354" y="167"/>
                </a:cubicBezTo>
                <a:cubicBezTo>
                  <a:pt x="407" y="141"/>
                  <a:pt x="407" y="141"/>
                  <a:pt x="407" y="141"/>
                </a:cubicBezTo>
                <a:cubicBezTo>
                  <a:pt x="416" y="167"/>
                  <a:pt x="425" y="195"/>
                  <a:pt x="425" y="230"/>
                </a:cubicBezTo>
                <a:cubicBezTo>
                  <a:pt x="425" y="265"/>
                  <a:pt x="416" y="292"/>
                  <a:pt x="407" y="327"/>
                </a:cubicBezTo>
                <a:lnTo>
                  <a:pt x="354" y="292"/>
                </a:lnTo>
                <a:close/>
              </a:path>
            </a:pathLst>
          </a:custGeom>
          <a:solidFill>
            <a:schemeClr val="bg1"/>
          </a:solidFill>
          <a:ln>
            <a:noFill/>
          </a:ln>
          <a:effectLst/>
          <a:extLst/>
        </p:spPr>
        <p:txBody>
          <a:bodyPr wrap="none" lIns="91424" tIns="45712" rIns="91424" bIns="45712" anchor="ctr"/>
          <a:lstStyle/>
          <a:p>
            <a:pPr>
              <a:defRPr/>
            </a:pPr>
            <a:endParaRPr lang="en-US" dirty="0">
              <a:cs typeface="+mn-ea"/>
              <a:sym typeface="+mn-lt"/>
            </a:endParaRPr>
          </a:p>
        </p:txBody>
      </p:sp>
      <p:cxnSp>
        <p:nvCxnSpPr>
          <p:cNvPr id="4" name="直接连接符 3"/>
          <p:cNvCxnSpPr/>
          <p:nvPr/>
        </p:nvCxnSpPr>
        <p:spPr>
          <a:xfrm>
            <a:off x="6625493" y="1894559"/>
            <a:ext cx="0" cy="3873500"/>
          </a:xfrm>
          <a:prstGeom prst="line">
            <a:avLst/>
          </a:prstGeom>
          <a:ln>
            <a:solidFill>
              <a:schemeClr val="tx1">
                <a:lumMod val="65000"/>
                <a:lumOff val="3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14" name="文本框 113"/>
          <p:cNvSpPr txBox="1"/>
          <p:nvPr/>
        </p:nvSpPr>
        <p:spPr>
          <a:xfrm>
            <a:off x="7190661" y="1035881"/>
            <a:ext cx="1101584" cy="369332"/>
          </a:xfrm>
          <a:prstGeom prst="rect">
            <a:avLst/>
          </a:prstGeom>
          <a:noFill/>
        </p:spPr>
        <p:txBody>
          <a:bodyPr wrap="none" rtlCol="0">
            <a:spAutoFit/>
          </a:bodyPr>
          <a:lstStyle/>
          <a:p>
            <a:r>
              <a:rPr lang="zh-CN" altLang="en-US" b="1" dirty="0" smtClean="0">
                <a:solidFill>
                  <a:schemeClr val="tx1">
                    <a:lumMod val="65000"/>
                    <a:lumOff val="35000"/>
                  </a:schemeClr>
                </a:solidFill>
                <a:latin typeface="Agency FB" panose="020B0503020202020204" pitchFamily="34" charset="0"/>
                <a:cs typeface="Arial" panose="020B0604020202020204" pitchFamily="34" charset="0"/>
              </a:rPr>
              <a:t>式神星级</a:t>
            </a:r>
            <a:endParaRPr lang="zh-CN" altLang="en-US" b="1" dirty="0">
              <a:solidFill>
                <a:schemeClr val="tx1">
                  <a:lumMod val="65000"/>
                  <a:lumOff val="35000"/>
                </a:schemeClr>
              </a:solidFill>
              <a:latin typeface="Agency FB" panose="020B0503020202020204" pitchFamily="34" charset="0"/>
              <a:cs typeface="Arial" panose="020B0604020202020204" pitchFamily="34" charset="0"/>
            </a:endParaRPr>
          </a:p>
        </p:txBody>
      </p:sp>
      <p:sp>
        <p:nvSpPr>
          <p:cNvPr id="115" name="矩形 114"/>
          <p:cNvSpPr>
            <a:spLocks noChangeArrowheads="1"/>
          </p:cNvSpPr>
          <p:nvPr/>
        </p:nvSpPr>
        <p:spPr bwMode="auto">
          <a:xfrm>
            <a:off x="7190661" y="1877415"/>
            <a:ext cx="456258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1600"/>
              </a:lnSpc>
            </a:pPr>
            <a:r>
              <a:rPr lang="zh-CN" altLang="en-US" sz="1200" dirty="0" smtClean="0">
                <a:solidFill>
                  <a:schemeClr val="tx1">
                    <a:lumMod val="65000"/>
                    <a:lumOff val="35000"/>
                  </a:schemeClr>
                </a:solidFill>
                <a:latin typeface="Agency FB" panose="020B0503020202020204" pitchFamily="34" charset="0"/>
                <a:cs typeface="Arial" panose="020B0604020202020204" pitchFamily="34" charset="0"/>
              </a:rPr>
              <a:t>游戏等级</a:t>
            </a:r>
            <a:r>
              <a:rPr lang="en-US" altLang="zh-CN" sz="1200" dirty="0" smtClean="0">
                <a:solidFill>
                  <a:schemeClr val="tx1">
                    <a:lumMod val="65000"/>
                    <a:lumOff val="35000"/>
                  </a:schemeClr>
                </a:solidFill>
                <a:latin typeface="Agency FB" panose="020B0503020202020204" pitchFamily="34" charset="0"/>
                <a:cs typeface="Arial" panose="020B0604020202020204" pitchFamily="34" charset="0"/>
              </a:rPr>
              <a:t>43</a:t>
            </a:r>
            <a:r>
              <a:rPr lang="zh-CN" altLang="en-US" sz="1200" dirty="0" smtClean="0">
                <a:solidFill>
                  <a:schemeClr val="tx1">
                    <a:lumMod val="65000"/>
                    <a:lumOff val="35000"/>
                  </a:schemeClr>
                </a:solidFill>
                <a:latin typeface="Agency FB" panose="020B0503020202020204" pitchFamily="34" charset="0"/>
                <a:cs typeface="Arial" panose="020B0604020202020204" pitchFamily="34" charset="0"/>
              </a:rPr>
              <a:t>级</a:t>
            </a:r>
            <a:endParaRPr lang="en-US" altLang="zh-CN" sz="1200" dirty="0" smtClean="0">
              <a:solidFill>
                <a:schemeClr val="tx1">
                  <a:lumMod val="65000"/>
                  <a:lumOff val="35000"/>
                </a:schemeClr>
              </a:solidFill>
              <a:latin typeface="Agency FB" panose="020B0503020202020204" pitchFamily="34" charset="0"/>
              <a:cs typeface="Arial" panose="020B0604020202020204" pitchFamily="34" charset="0"/>
            </a:endParaRPr>
          </a:p>
          <a:p>
            <a:pPr>
              <a:lnSpc>
                <a:spcPts val="1600"/>
              </a:lnSpc>
            </a:pPr>
            <a:r>
              <a:rPr lang="zh-CN" altLang="en-US" sz="1200" dirty="0" smtClean="0">
                <a:solidFill>
                  <a:schemeClr val="tx1">
                    <a:lumMod val="65000"/>
                    <a:lumOff val="35000"/>
                  </a:schemeClr>
                </a:solidFill>
                <a:latin typeface="Agency FB" panose="020B0503020202020204" pitchFamily="34" charset="0"/>
                <a:cs typeface="Arial" panose="020B0604020202020204" pitchFamily="34" charset="0"/>
              </a:rPr>
              <a:t>大天狗 </a:t>
            </a:r>
            <a:r>
              <a:rPr lang="en-US" altLang="zh-CN" sz="1200" dirty="0" smtClean="0">
                <a:solidFill>
                  <a:schemeClr val="tx1">
                    <a:lumMod val="65000"/>
                    <a:lumOff val="35000"/>
                  </a:schemeClr>
                </a:solidFill>
                <a:latin typeface="Agency FB" panose="020B0503020202020204" pitchFamily="34" charset="0"/>
                <a:cs typeface="Arial" panose="020B0604020202020204" pitchFamily="34" charset="0"/>
              </a:rPr>
              <a:t>5</a:t>
            </a:r>
            <a:r>
              <a:rPr lang="zh-CN" altLang="en-US" sz="1200" dirty="0" smtClean="0">
                <a:solidFill>
                  <a:schemeClr val="tx1">
                    <a:lumMod val="65000"/>
                    <a:lumOff val="35000"/>
                  </a:schemeClr>
                </a:solidFill>
                <a:latin typeface="Agency FB" panose="020B0503020202020204" pitchFamily="34" charset="0"/>
                <a:cs typeface="Arial" panose="020B0604020202020204" pitchFamily="34" charset="0"/>
              </a:rPr>
              <a:t>星</a:t>
            </a:r>
            <a:endParaRPr lang="en-US" altLang="zh-CN" sz="1200" dirty="0" smtClean="0">
              <a:solidFill>
                <a:schemeClr val="tx1">
                  <a:lumMod val="65000"/>
                  <a:lumOff val="35000"/>
                </a:schemeClr>
              </a:solidFill>
              <a:latin typeface="Agency FB" panose="020B0503020202020204" pitchFamily="34" charset="0"/>
              <a:cs typeface="Arial" panose="020B0604020202020204" pitchFamily="34" charset="0"/>
            </a:endParaRPr>
          </a:p>
          <a:p>
            <a:pPr>
              <a:lnSpc>
                <a:spcPts val="1600"/>
              </a:lnSpc>
            </a:pPr>
            <a:r>
              <a:rPr lang="zh-CN" altLang="en-US" sz="1200" dirty="0">
                <a:solidFill>
                  <a:schemeClr val="tx1">
                    <a:lumMod val="65000"/>
                    <a:lumOff val="35000"/>
                  </a:schemeClr>
                </a:solidFill>
                <a:latin typeface="Agency FB" panose="020B0503020202020204" pitchFamily="34" charset="0"/>
                <a:cs typeface="Arial" panose="020B0604020202020204" pitchFamily="34" charset="0"/>
              </a:rPr>
              <a:t>玉藻</a:t>
            </a:r>
            <a:r>
              <a:rPr lang="zh-CN" altLang="en-US" sz="1200" dirty="0" smtClean="0">
                <a:solidFill>
                  <a:schemeClr val="tx1">
                    <a:lumMod val="65000"/>
                    <a:lumOff val="35000"/>
                  </a:schemeClr>
                </a:solidFill>
                <a:latin typeface="Agency FB" panose="020B0503020202020204" pitchFamily="34" charset="0"/>
                <a:cs typeface="Arial" panose="020B0604020202020204" pitchFamily="34" charset="0"/>
              </a:rPr>
              <a:t>前 </a:t>
            </a:r>
            <a:r>
              <a:rPr lang="en-US" altLang="zh-CN" sz="1200" dirty="0" smtClean="0">
                <a:solidFill>
                  <a:schemeClr val="tx1">
                    <a:lumMod val="65000"/>
                    <a:lumOff val="35000"/>
                  </a:schemeClr>
                </a:solidFill>
                <a:latin typeface="Agency FB" panose="020B0503020202020204" pitchFamily="34" charset="0"/>
                <a:cs typeface="Arial" panose="020B0604020202020204" pitchFamily="34" charset="0"/>
              </a:rPr>
              <a:t>5</a:t>
            </a:r>
            <a:r>
              <a:rPr lang="zh-CN" altLang="en-US" sz="1200" dirty="0" smtClean="0">
                <a:solidFill>
                  <a:schemeClr val="tx1">
                    <a:lumMod val="65000"/>
                    <a:lumOff val="35000"/>
                  </a:schemeClr>
                </a:solidFill>
                <a:latin typeface="Agency FB" panose="020B0503020202020204" pitchFamily="34" charset="0"/>
                <a:cs typeface="Arial" panose="020B0604020202020204" pitchFamily="34" charset="0"/>
              </a:rPr>
              <a:t>星</a:t>
            </a:r>
            <a:endParaRPr lang="en-US" altLang="zh-CN" sz="1200" dirty="0" smtClean="0">
              <a:solidFill>
                <a:schemeClr val="tx1">
                  <a:lumMod val="65000"/>
                  <a:lumOff val="35000"/>
                </a:schemeClr>
              </a:solidFill>
              <a:latin typeface="Agency FB" panose="020B0503020202020204" pitchFamily="34" charset="0"/>
              <a:cs typeface="Arial" panose="020B0604020202020204" pitchFamily="34" charset="0"/>
            </a:endParaRPr>
          </a:p>
          <a:p>
            <a:pPr>
              <a:lnSpc>
                <a:spcPts val="1600"/>
              </a:lnSpc>
            </a:pPr>
            <a:r>
              <a:rPr lang="en-US" altLang="zh-CN" sz="1200" dirty="0" smtClean="0">
                <a:solidFill>
                  <a:schemeClr val="tx1">
                    <a:lumMod val="65000"/>
                    <a:lumOff val="35000"/>
                  </a:schemeClr>
                </a:solidFill>
                <a:latin typeface="Agency FB" panose="020B0503020202020204" pitchFamily="34" charset="0"/>
                <a:cs typeface="Arial" panose="020B0604020202020204" pitchFamily="34" charset="0"/>
              </a:rPr>
              <a:t>…</a:t>
            </a:r>
          </a:p>
          <a:p>
            <a:pPr>
              <a:lnSpc>
                <a:spcPts val="1600"/>
              </a:lnSpc>
            </a:pPr>
            <a:r>
              <a:rPr lang="zh-CN" altLang="en-US" sz="1200" dirty="0" smtClean="0">
                <a:solidFill>
                  <a:schemeClr val="tx1">
                    <a:lumMod val="65000"/>
                    <a:lumOff val="35000"/>
                  </a:schemeClr>
                </a:solidFill>
                <a:latin typeface="Agency FB" panose="020B0503020202020204" pitchFamily="34" charset="0"/>
                <a:cs typeface="Arial" panose="020B0604020202020204" pitchFamily="34" charset="0"/>
              </a:rPr>
              <a:t>等一票</a:t>
            </a:r>
            <a:r>
              <a:rPr lang="en-US" altLang="zh-CN" sz="1200" dirty="0" smtClean="0">
                <a:solidFill>
                  <a:schemeClr val="tx1">
                    <a:lumMod val="65000"/>
                    <a:lumOff val="35000"/>
                  </a:schemeClr>
                </a:solidFill>
                <a:latin typeface="Agency FB" panose="020B0503020202020204" pitchFamily="34" charset="0"/>
                <a:cs typeface="Arial" panose="020B0604020202020204" pitchFamily="34" charset="0"/>
              </a:rPr>
              <a:t>4</a:t>
            </a:r>
            <a:r>
              <a:rPr lang="zh-CN" altLang="en-US" sz="1200" dirty="0" smtClean="0">
                <a:solidFill>
                  <a:schemeClr val="tx1">
                    <a:lumMod val="65000"/>
                    <a:lumOff val="35000"/>
                  </a:schemeClr>
                </a:solidFill>
                <a:latin typeface="Agency FB" panose="020B0503020202020204" pitchFamily="34" charset="0"/>
                <a:cs typeface="Arial" panose="020B0604020202020204" pitchFamily="34" charset="0"/>
              </a:rPr>
              <a:t>星</a:t>
            </a:r>
            <a:endParaRPr lang="en-US" altLang="zh-CN" sz="1200" dirty="0" smtClean="0">
              <a:solidFill>
                <a:schemeClr val="tx1">
                  <a:lumMod val="65000"/>
                  <a:lumOff val="35000"/>
                </a:schemeClr>
              </a:solidFill>
              <a:latin typeface="Agency FB" panose="020B0503020202020204" pitchFamily="34" charset="0"/>
              <a:cs typeface="Arial" panose="020B0604020202020204" pitchFamily="34" charset="0"/>
            </a:endParaRPr>
          </a:p>
          <a:p>
            <a:pPr>
              <a:lnSpc>
                <a:spcPts val="1600"/>
              </a:lnSpc>
            </a:pPr>
            <a:endParaRPr lang="en-US" altLang="zh-CN" sz="1200" dirty="0">
              <a:solidFill>
                <a:schemeClr val="tx1">
                  <a:lumMod val="65000"/>
                  <a:lumOff val="35000"/>
                </a:schemeClr>
              </a:solidFill>
              <a:latin typeface="Agency FB" panose="020B0503020202020204" pitchFamily="34" charset="0"/>
              <a:cs typeface="Arial" panose="020B0604020202020204" pitchFamily="34" charset="0"/>
            </a:endParaRPr>
          </a:p>
        </p:txBody>
      </p:sp>
      <p:grpSp>
        <p:nvGrpSpPr>
          <p:cNvPr id="48" name="组合 47">
            <a:extLst>
              <a:ext uri="{FF2B5EF4-FFF2-40B4-BE49-F238E27FC236}">
                <a16:creationId xmlns="" xmlns:a16="http://schemas.microsoft.com/office/drawing/2014/main" id="{C725F8F7-F953-4311-847C-5384B2B0BB4C}"/>
              </a:ext>
            </a:extLst>
          </p:cNvPr>
          <p:cNvGrpSpPr/>
          <p:nvPr/>
        </p:nvGrpSpPr>
        <p:grpSpPr>
          <a:xfrm rot="2837432">
            <a:off x="-1598404" y="-759951"/>
            <a:ext cx="4226169" cy="3054144"/>
            <a:chOff x="569602" y="-921225"/>
            <a:chExt cx="11136187" cy="8047838"/>
          </a:xfrm>
        </p:grpSpPr>
        <p:sp>
          <p:nvSpPr>
            <p:cNvPr id="49" name="椭圆 48">
              <a:extLst>
                <a:ext uri="{FF2B5EF4-FFF2-40B4-BE49-F238E27FC236}">
                  <a16:creationId xmlns="" xmlns:a16="http://schemas.microsoft.com/office/drawing/2014/main" id="{2AC07BAB-5288-4CA2-B44E-630F3B329C35}"/>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 xmlns:a16="http://schemas.microsoft.com/office/drawing/2014/main" id="{A7306152-7293-4B27-99F0-A2B779AEA282}"/>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 xmlns:a16="http://schemas.microsoft.com/office/drawing/2014/main" id="{B310F7F0-B449-4FF3-A138-58A6C6378FBD}"/>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 xmlns:a16="http://schemas.microsoft.com/office/drawing/2014/main" id="{F222DD7C-F373-4D81-8D3F-6B2111B91A0F}"/>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 xmlns:a16="http://schemas.microsoft.com/office/drawing/2014/main" id="{F0821114-E93B-44C3-A589-C4699779EBA4}"/>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 xmlns:a16="http://schemas.microsoft.com/office/drawing/2014/main" id="{E6764B5E-86D8-47B1-803B-187AB548BCA0}"/>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 xmlns:a16="http://schemas.microsoft.com/office/drawing/2014/main" id="{5CFC0D72-8C0B-44FA-9156-9CFE0322A321}"/>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 xmlns:a16="http://schemas.microsoft.com/office/drawing/2014/main" id="{2FF711FB-B787-464F-9A68-5A6C9A792F5F}"/>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5" name="TextBox 119"/>
          <p:cNvSpPr txBox="1"/>
          <p:nvPr/>
        </p:nvSpPr>
        <p:spPr>
          <a:xfrm>
            <a:off x="2603833" y="1035881"/>
            <a:ext cx="2468921" cy="369332"/>
          </a:xfrm>
          <a:prstGeom prst="rect">
            <a:avLst/>
          </a:prstGeom>
          <a:noFill/>
        </p:spPr>
        <p:txBody>
          <a:bodyPr wrap="square" rtlCol="0">
            <a:spAutoFit/>
          </a:bodyPr>
          <a:lstStyle/>
          <a:p>
            <a:pPr defTabSz="914217"/>
            <a:r>
              <a:rPr lang="zh-CN" altLang="en-US" b="1" dirty="0" smtClean="0">
                <a:solidFill>
                  <a:srgbClr val="2F728B"/>
                </a:solidFill>
                <a:latin typeface="Agency FB" panose="020B0503020202020204" pitchFamily="34" charset="0"/>
                <a:cs typeface="+mn-ea"/>
                <a:sym typeface="+mn-lt"/>
              </a:rPr>
              <a:t>熟悉游戏</a:t>
            </a:r>
            <a:endParaRPr lang="id-ID" b="1" dirty="0">
              <a:solidFill>
                <a:srgbClr val="2F728B"/>
              </a:solidFill>
              <a:latin typeface="Agency FB" panose="020B0503020202020204" pitchFamily="34" charset="0"/>
              <a:cs typeface="+mn-ea"/>
              <a:sym typeface="+mn-lt"/>
            </a:endParaRPr>
          </a:p>
        </p:txBody>
      </p:sp>
      <p:graphicFrame>
        <p:nvGraphicFramePr>
          <p:cNvPr id="93" name="图表 92"/>
          <p:cNvGraphicFramePr/>
          <p:nvPr>
            <p:extLst>
              <p:ext uri="{D42A27DB-BD31-4B8C-83A1-F6EECF244321}">
                <p14:modId xmlns:p14="http://schemas.microsoft.com/office/powerpoint/2010/main" val="327492433"/>
              </p:ext>
            </p:extLst>
          </p:nvPr>
        </p:nvGraphicFramePr>
        <p:xfrm>
          <a:off x="2748568" y="1807483"/>
          <a:ext cx="3364252" cy="402815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43853346"/>
      </p:ext>
    </p:extLst>
  </p:cSld>
  <p:clrMapOvr>
    <a:masterClrMapping/>
  </p:clrMapOvr>
  <p:transition spd="slow" advTm="8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14"/>
                                        </p:tgtEl>
                                        <p:attrNameLst>
                                          <p:attrName>style.visibility</p:attrName>
                                        </p:attrNameLst>
                                      </p:cBhvr>
                                      <p:to>
                                        <p:strVal val="visible"/>
                                      </p:to>
                                    </p:set>
                                    <p:animEffect transition="in" filter="wipe(up)">
                                      <p:cBhvr>
                                        <p:cTn id="11" dur="500"/>
                                        <p:tgtEl>
                                          <p:spTgt spid="11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15"/>
                                        </p:tgtEl>
                                        <p:attrNameLst>
                                          <p:attrName>style.visibility</p:attrName>
                                        </p:attrNameLst>
                                      </p:cBhvr>
                                      <p:to>
                                        <p:strVal val="visible"/>
                                      </p:to>
                                    </p:set>
                                    <p:animEffect transition="in" filter="wipe(up)">
                                      <p:cBhvr>
                                        <p:cTn id="15" dur="500"/>
                                        <p:tgtEl>
                                          <p:spTgt spid="115"/>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wipe(up)">
                                      <p:cBhvr>
                                        <p:cTn id="19"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5" grpId="0"/>
      <p:bldP spid="7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a:extLst>
              <a:ext uri="{FF2B5EF4-FFF2-40B4-BE49-F238E27FC236}">
                <a16:creationId xmlns="" xmlns:a16="http://schemas.microsoft.com/office/drawing/2014/main" id="{FEE33C5A-FAF4-4D6B-8281-627622AC0AC2}"/>
              </a:ext>
            </a:extLst>
          </p:cNvPr>
          <p:cNvGrpSpPr/>
          <p:nvPr/>
        </p:nvGrpSpPr>
        <p:grpSpPr>
          <a:xfrm rot="2837432">
            <a:off x="-1598404" y="-759951"/>
            <a:ext cx="4226169" cy="3054144"/>
            <a:chOff x="569602" y="-921225"/>
            <a:chExt cx="11136187" cy="8047838"/>
          </a:xfrm>
        </p:grpSpPr>
        <p:sp>
          <p:nvSpPr>
            <p:cNvPr id="37" name="椭圆 36">
              <a:extLst>
                <a:ext uri="{FF2B5EF4-FFF2-40B4-BE49-F238E27FC236}">
                  <a16:creationId xmlns="" xmlns:a16="http://schemas.microsoft.com/office/drawing/2014/main" id="{393638C7-0B3B-4BD4-9001-5788C4831412}"/>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8" name="椭圆 37">
              <a:extLst>
                <a:ext uri="{FF2B5EF4-FFF2-40B4-BE49-F238E27FC236}">
                  <a16:creationId xmlns="" xmlns:a16="http://schemas.microsoft.com/office/drawing/2014/main" id="{21023F85-C434-4E35-9471-24E0F864B214}"/>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9" name="椭圆 38">
              <a:extLst>
                <a:ext uri="{FF2B5EF4-FFF2-40B4-BE49-F238E27FC236}">
                  <a16:creationId xmlns="" xmlns:a16="http://schemas.microsoft.com/office/drawing/2014/main" id="{6B93B67B-2222-404E-89AC-A02549A07CBA}"/>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0" name="椭圆 39">
              <a:extLst>
                <a:ext uri="{FF2B5EF4-FFF2-40B4-BE49-F238E27FC236}">
                  <a16:creationId xmlns="" xmlns:a16="http://schemas.microsoft.com/office/drawing/2014/main" id="{C5AAEA97-5E4B-4D53-A43E-C3B69C832BD1}"/>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6" name="椭圆 45">
              <a:extLst>
                <a:ext uri="{FF2B5EF4-FFF2-40B4-BE49-F238E27FC236}">
                  <a16:creationId xmlns="" xmlns:a16="http://schemas.microsoft.com/office/drawing/2014/main" id="{F002B877-676F-4AC6-BD9D-4812694B58D2}"/>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7" name="椭圆 46">
              <a:extLst>
                <a:ext uri="{FF2B5EF4-FFF2-40B4-BE49-F238E27FC236}">
                  <a16:creationId xmlns="" xmlns:a16="http://schemas.microsoft.com/office/drawing/2014/main" id="{BB473C76-4A3F-487B-8912-1A4181366E1B}"/>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8" name="椭圆 47">
              <a:extLst>
                <a:ext uri="{FF2B5EF4-FFF2-40B4-BE49-F238E27FC236}">
                  <a16:creationId xmlns="" xmlns:a16="http://schemas.microsoft.com/office/drawing/2014/main" id="{EEC48222-4B08-49E5-B9AE-773DE18B1D29}"/>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9" name="椭圆 48">
              <a:extLst>
                <a:ext uri="{FF2B5EF4-FFF2-40B4-BE49-F238E27FC236}">
                  <a16:creationId xmlns="" xmlns:a16="http://schemas.microsoft.com/office/drawing/2014/main" id="{BB0E9ED4-45AD-4AE1-A299-C514823B3204}"/>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50" name="组合 49">
            <a:extLst>
              <a:ext uri="{FF2B5EF4-FFF2-40B4-BE49-F238E27FC236}">
                <a16:creationId xmlns="" xmlns:a16="http://schemas.microsoft.com/office/drawing/2014/main" id="{E52731F3-FD7D-483E-899C-2B55DEB526E4}"/>
              </a:ext>
            </a:extLst>
          </p:cNvPr>
          <p:cNvGrpSpPr/>
          <p:nvPr/>
        </p:nvGrpSpPr>
        <p:grpSpPr>
          <a:xfrm rot="6604501">
            <a:off x="8773714" y="5143094"/>
            <a:ext cx="4623511" cy="3341293"/>
            <a:chOff x="569602" y="-921225"/>
            <a:chExt cx="11136187" cy="8047838"/>
          </a:xfrm>
        </p:grpSpPr>
        <p:sp>
          <p:nvSpPr>
            <p:cNvPr id="57" name="椭圆 56">
              <a:extLst>
                <a:ext uri="{FF2B5EF4-FFF2-40B4-BE49-F238E27FC236}">
                  <a16:creationId xmlns="" xmlns:a16="http://schemas.microsoft.com/office/drawing/2014/main" id="{C2B5B014-2724-4A01-B0F3-302F31BADAFB}"/>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8" name="椭圆 57">
              <a:extLst>
                <a:ext uri="{FF2B5EF4-FFF2-40B4-BE49-F238E27FC236}">
                  <a16:creationId xmlns="" xmlns:a16="http://schemas.microsoft.com/office/drawing/2014/main" id="{F47FCE23-4533-49E2-9D1B-26C65E8641D6}"/>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9" name="椭圆 58">
              <a:extLst>
                <a:ext uri="{FF2B5EF4-FFF2-40B4-BE49-F238E27FC236}">
                  <a16:creationId xmlns="" xmlns:a16="http://schemas.microsoft.com/office/drawing/2014/main" id="{D39E1FC1-D8BC-49DD-B4EF-3ADC996ECE8B}"/>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0" name="椭圆 59">
              <a:extLst>
                <a:ext uri="{FF2B5EF4-FFF2-40B4-BE49-F238E27FC236}">
                  <a16:creationId xmlns="" xmlns:a16="http://schemas.microsoft.com/office/drawing/2014/main" id="{B1B0CEEA-E906-49F4-A9F0-CA5750A6793E}"/>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1" name="椭圆 60">
              <a:extLst>
                <a:ext uri="{FF2B5EF4-FFF2-40B4-BE49-F238E27FC236}">
                  <a16:creationId xmlns="" xmlns:a16="http://schemas.microsoft.com/office/drawing/2014/main" id="{15CC471D-72A6-4BD8-ABEC-F281D28C1683}"/>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2" name="椭圆 61">
              <a:extLst>
                <a:ext uri="{FF2B5EF4-FFF2-40B4-BE49-F238E27FC236}">
                  <a16:creationId xmlns="" xmlns:a16="http://schemas.microsoft.com/office/drawing/2014/main" id="{E2578F2E-E5A8-4D8D-B86D-E470A1E10118}"/>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3" name="椭圆 62">
              <a:extLst>
                <a:ext uri="{FF2B5EF4-FFF2-40B4-BE49-F238E27FC236}">
                  <a16:creationId xmlns="" xmlns:a16="http://schemas.microsoft.com/office/drawing/2014/main" id="{2BA4EFBE-F051-42A7-B3B9-BE06AF9105B2}"/>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4" name="椭圆 63">
              <a:extLst>
                <a:ext uri="{FF2B5EF4-FFF2-40B4-BE49-F238E27FC236}">
                  <a16:creationId xmlns="" xmlns:a16="http://schemas.microsoft.com/office/drawing/2014/main" id="{B65F9C6D-00EB-43D0-9585-183A806A6D78}"/>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29" name="Oval 1"/>
          <p:cNvSpPr/>
          <p:nvPr/>
        </p:nvSpPr>
        <p:spPr>
          <a:xfrm>
            <a:off x="6964741" y="1715575"/>
            <a:ext cx="200025" cy="200025"/>
          </a:xfrm>
          <a:prstGeom prst="ellipse">
            <a:avLst/>
          </a:prstGeom>
          <a:solidFill>
            <a:schemeClr val="bg1"/>
          </a:solidFill>
          <a:ln w="107950">
            <a:solidFill>
              <a:srgbClr val="3074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30" name="Oval 120"/>
          <p:cNvSpPr/>
          <p:nvPr/>
        </p:nvSpPr>
        <p:spPr>
          <a:xfrm>
            <a:off x="6964741" y="4072312"/>
            <a:ext cx="200025" cy="200025"/>
          </a:xfrm>
          <a:prstGeom prst="ellipse">
            <a:avLst/>
          </a:prstGeom>
          <a:solidFill>
            <a:schemeClr val="bg1"/>
          </a:solidFill>
          <a:ln w="107950">
            <a:solidFill>
              <a:srgbClr val="9BD4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31" name="Oval 121"/>
          <p:cNvSpPr/>
          <p:nvPr/>
        </p:nvSpPr>
        <p:spPr>
          <a:xfrm>
            <a:off x="6964741" y="2593270"/>
            <a:ext cx="200025" cy="200025"/>
          </a:xfrm>
          <a:prstGeom prst="ellipse">
            <a:avLst/>
          </a:prstGeom>
          <a:solidFill>
            <a:schemeClr val="bg1"/>
          </a:solidFill>
          <a:ln w="107950">
            <a:solidFill>
              <a:srgbClr val="2EB0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32" name="TextBox 127"/>
          <p:cNvSpPr txBox="1"/>
          <p:nvPr/>
        </p:nvSpPr>
        <p:spPr>
          <a:xfrm>
            <a:off x="6855630" y="923970"/>
            <a:ext cx="1620957" cy="523220"/>
          </a:xfrm>
          <a:prstGeom prst="rect">
            <a:avLst/>
          </a:prstGeom>
          <a:noFill/>
        </p:spPr>
        <p:txBody>
          <a:bodyPr wrap="none" rtlCol="0">
            <a:spAutoFit/>
          </a:bodyPr>
          <a:lstStyle/>
          <a:p>
            <a:r>
              <a:rPr lang="zh-CN" altLang="en-US" sz="2800" b="1" dirty="0">
                <a:solidFill>
                  <a:srgbClr val="2F728B"/>
                </a:solidFill>
                <a:latin typeface="微软雅黑" panose="020B0503020204020204" pitchFamily="34" charset="-122"/>
                <a:ea typeface="微软雅黑" panose="020B0503020204020204" pitchFamily="34" charset="-122"/>
                <a:cs typeface="+mn-ea"/>
                <a:sym typeface="+mn-lt"/>
              </a:rPr>
              <a:t>现有问题</a:t>
            </a:r>
            <a:endParaRPr lang="tr-TR" sz="2800" b="1" dirty="0">
              <a:solidFill>
                <a:srgbClr val="2F728B"/>
              </a:solidFill>
              <a:latin typeface="微软雅黑" panose="020B0503020204020204" pitchFamily="34" charset="-122"/>
              <a:ea typeface="微软雅黑" panose="020B0503020204020204" pitchFamily="34" charset="-122"/>
              <a:cs typeface="+mn-ea"/>
              <a:sym typeface="+mn-lt"/>
            </a:endParaRPr>
          </a:p>
        </p:txBody>
      </p:sp>
      <p:sp>
        <p:nvSpPr>
          <p:cNvPr id="33" name="Rectangle 128"/>
          <p:cNvSpPr/>
          <p:nvPr/>
        </p:nvSpPr>
        <p:spPr>
          <a:xfrm>
            <a:off x="7296650" y="1562606"/>
            <a:ext cx="4246581" cy="600164"/>
          </a:xfrm>
          <a:prstGeom prst="rect">
            <a:avLst/>
          </a:prstGeom>
        </p:spPr>
        <p:txBody>
          <a:bodyPr wrap="square">
            <a:spAutoFit/>
          </a:bodyPr>
          <a:lstStyle/>
          <a:p>
            <a:pPr lvl="0"/>
            <a:r>
              <a:rPr lang="zh-CN" altLang="zh-CN" sz="1100" dirty="0">
                <a:latin typeface="微软雅黑" panose="020B0503020204020204" pitchFamily="34" charset="-122"/>
                <a:ea typeface="微软雅黑" panose="020B0503020204020204" pitchFamily="34" charset="-122"/>
              </a:rPr>
              <a:t>关于逢魔迷信的问题的提问回答里面，格式并不统一，发现对于密信的格式上有的格式很简单，而有的格式上除了有相关推荐还有阴阳师助手的下载链接，可以考虑统一一种格式展现</a:t>
            </a:r>
          </a:p>
        </p:txBody>
      </p:sp>
      <p:sp>
        <p:nvSpPr>
          <p:cNvPr id="35" name="Rectangle 130"/>
          <p:cNvSpPr/>
          <p:nvPr/>
        </p:nvSpPr>
        <p:spPr>
          <a:xfrm>
            <a:off x="7310952" y="2291908"/>
            <a:ext cx="4210141" cy="938719"/>
          </a:xfrm>
          <a:prstGeom prst="rect">
            <a:avLst/>
          </a:prstGeom>
        </p:spPr>
        <p:txBody>
          <a:bodyPr wrap="square">
            <a:spAutoFit/>
          </a:bodyPr>
          <a:lstStyle/>
          <a:p>
            <a:pPr lvl="0"/>
            <a:r>
              <a:rPr lang="zh-CN" altLang="zh-CN" sz="1100" dirty="0">
                <a:latin typeface="微软雅黑" panose="020B0503020204020204" pitchFamily="34" charset="-122"/>
                <a:ea typeface="微软雅黑" panose="020B0503020204020204" pitchFamily="34" charset="-122"/>
              </a:rPr>
              <a:t>逢魔密信的关键字上面，很多问题只有我将密信的问题完整输入，才可以匹配到关键字，然而密信相关提问大多是在玩家发现不会的问题时进入精灵页面进行提问的，这个时间过程导致其实很多玩家已经对于问题本身有所遗忘，其输入的可能对于原问题有所出入，导致匹配不到</a:t>
            </a:r>
          </a:p>
        </p:txBody>
      </p:sp>
      <p:sp>
        <p:nvSpPr>
          <p:cNvPr id="43" name="Rectangle 11"/>
          <p:cNvSpPr/>
          <p:nvPr/>
        </p:nvSpPr>
        <p:spPr>
          <a:xfrm>
            <a:off x="747561" y="1221506"/>
            <a:ext cx="4995862" cy="4532957"/>
          </a:xfrm>
          <a:prstGeom prst="rect">
            <a:avLst/>
          </a:prstGeom>
          <a:noFill/>
          <a:ln w="38100">
            <a:solidFill>
              <a:srgbClr val="3074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44" name="TextBox 43"/>
          <p:cNvSpPr txBox="1"/>
          <p:nvPr/>
        </p:nvSpPr>
        <p:spPr>
          <a:xfrm>
            <a:off x="2191362" y="1715575"/>
            <a:ext cx="2108269" cy="553998"/>
          </a:xfrm>
          <a:prstGeom prst="rect">
            <a:avLst/>
          </a:prstGeom>
          <a:noFill/>
        </p:spPr>
        <p:txBody>
          <a:bodyPr wrap="none" rtlCol="0">
            <a:spAutoFit/>
          </a:bodyPr>
          <a:lstStyle/>
          <a:p>
            <a:pPr algn="ctr"/>
            <a:r>
              <a:rPr lang="zh-CN" altLang="en-US" sz="3000" b="1"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条目库维护</a:t>
            </a:r>
            <a:endParaRPr lang="tr-TR" sz="3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aphicFrame>
        <p:nvGraphicFramePr>
          <p:cNvPr id="65" name="图表 64"/>
          <p:cNvGraphicFramePr/>
          <p:nvPr>
            <p:extLst>
              <p:ext uri="{D42A27DB-BD31-4B8C-83A1-F6EECF244321}">
                <p14:modId xmlns:p14="http://schemas.microsoft.com/office/powerpoint/2010/main" val="1721900744"/>
              </p:ext>
            </p:extLst>
          </p:nvPr>
        </p:nvGraphicFramePr>
        <p:xfrm>
          <a:off x="1289437" y="2609212"/>
          <a:ext cx="3964191" cy="2424126"/>
        </p:xfrm>
        <a:graphic>
          <a:graphicData uri="http://schemas.openxmlformats.org/drawingml/2006/chart">
            <c:chart xmlns:c="http://schemas.openxmlformats.org/drawingml/2006/chart" xmlns:r="http://schemas.openxmlformats.org/officeDocument/2006/relationships" r:id="rId3"/>
          </a:graphicData>
        </a:graphic>
      </p:graphicFrame>
      <p:sp>
        <p:nvSpPr>
          <p:cNvPr id="66" name="TextBox 127"/>
          <p:cNvSpPr txBox="1"/>
          <p:nvPr/>
        </p:nvSpPr>
        <p:spPr>
          <a:xfrm>
            <a:off x="1762017" y="2287310"/>
            <a:ext cx="2975495" cy="276999"/>
          </a:xfrm>
          <a:prstGeom prst="rect">
            <a:avLst/>
          </a:prstGeom>
          <a:noFill/>
        </p:spPr>
        <p:txBody>
          <a:bodyPr wrap="none" rtlCol="0">
            <a:spAutoFit/>
          </a:bodyPr>
          <a:lstStyle/>
          <a:p>
            <a:r>
              <a:rPr lang="zh-CN" altLang="en-US" sz="1200" b="1" dirty="0" smtClean="0">
                <a:solidFill>
                  <a:srgbClr val="2F728B"/>
                </a:solidFill>
                <a:latin typeface="微软雅黑" panose="020B0503020204020204" pitchFamily="34" charset="-122"/>
                <a:ea typeface="微软雅黑" panose="020B0503020204020204" pitchFamily="34" charset="-122"/>
                <a:cs typeface="+mn-ea"/>
                <a:sym typeface="+mn-lt"/>
              </a:rPr>
              <a:t>针对逢魔之时条目库进行了针对性的维护</a:t>
            </a:r>
            <a:endParaRPr lang="tr-TR" sz="1200" b="1" dirty="0">
              <a:solidFill>
                <a:srgbClr val="2F728B"/>
              </a:solidFill>
              <a:latin typeface="微软雅黑" panose="020B0503020204020204" pitchFamily="34" charset="-122"/>
              <a:ea typeface="微软雅黑" panose="020B0503020204020204" pitchFamily="34" charset="-122"/>
              <a:cs typeface="+mn-ea"/>
              <a:sym typeface="+mn-lt"/>
            </a:endParaRPr>
          </a:p>
        </p:txBody>
      </p:sp>
      <p:sp>
        <p:nvSpPr>
          <p:cNvPr id="67" name="TextBox 127"/>
          <p:cNvSpPr txBox="1"/>
          <p:nvPr/>
        </p:nvSpPr>
        <p:spPr>
          <a:xfrm>
            <a:off x="6855630" y="3325214"/>
            <a:ext cx="1620957" cy="523220"/>
          </a:xfrm>
          <a:prstGeom prst="rect">
            <a:avLst/>
          </a:prstGeom>
          <a:noFill/>
        </p:spPr>
        <p:txBody>
          <a:bodyPr wrap="none" rtlCol="0">
            <a:spAutoFit/>
          </a:bodyPr>
          <a:lstStyle/>
          <a:p>
            <a:r>
              <a:rPr lang="zh-CN" altLang="en-US" sz="2800" b="1" dirty="0" smtClean="0">
                <a:solidFill>
                  <a:srgbClr val="2F728B"/>
                </a:solidFill>
                <a:latin typeface="微软雅黑" panose="020B0503020204020204" pitchFamily="34" charset="-122"/>
                <a:ea typeface="微软雅黑" panose="020B0503020204020204" pitchFamily="34" charset="-122"/>
                <a:cs typeface="+mn-ea"/>
                <a:sym typeface="+mn-lt"/>
              </a:rPr>
              <a:t>修改方式</a:t>
            </a:r>
            <a:endParaRPr lang="tr-TR" sz="2800" b="1" dirty="0">
              <a:solidFill>
                <a:srgbClr val="2F728B"/>
              </a:solidFill>
              <a:latin typeface="微软雅黑" panose="020B0503020204020204" pitchFamily="34" charset="-122"/>
              <a:ea typeface="微软雅黑" panose="020B0503020204020204" pitchFamily="34" charset="-122"/>
              <a:cs typeface="+mn-ea"/>
              <a:sym typeface="+mn-lt"/>
            </a:endParaRPr>
          </a:p>
        </p:txBody>
      </p:sp>
      <p:sp>
        <p:nvSpPr>
          <p:cNvPr id="68" name="Rectangle 128"/>
          <p:cNvSpPr/>
          <p:nvPr/>
        </p:nvSpPr>
        <p:spPr>
          <a:xfrm>
            <a:off x="7310952" y="3848434"/>
            <a:ext cx="4246581" cy="600164"/>
          </a:xfrm>
          <a:prstGeom prst="rect">
            <a:avLst/>
          </a:prstGeom>
        </p:spPr>
        <p:txBody>
          <a:bodyPr wrap="square">
            <a:spAutoFit/>
          </a:bodyPr>
          <a:lstStyle/>
          <a:p>
            <a:pPr lvl="0"/>
            <a:r>
              <a:rPr lang="en-US" altLang="zh-CN" sz="1100" dirty="0" smtClean="0">
                <a:latin typeface="微软雅黑" panose="020B0503020204020204" pitchFamily="34" charset="-122"/>
                <a:ea typeface="微软雅黑" panose="020B0503020204020204" pitchFamily="34" charset="-122"/>
              </a:rPr>
              <a:t>1</a:t>
            </a:r>
            <a:r>
              <a:rPr lang="zh-CN" altLang="en-US" sz="1100" dirty="0" smtClean="0">
                <a:latin typeface="微软雅黑" panose="020B0503020204020204" pitchFamily="34" charset="-122"/>
                <a:ea typeface="微软雅黑" panose="020B0503020204020204" pitchFamily="34" charset="-122"/>
              </a:rPr>
              <a:t>）</a:t>
            </a:r>
            <a:r>
              <a:rPr lang="zh-CN" altLang="zh-CN" sz="1100" dirty="0" smtClean="0">
                <a:latin typeface="微软雅黑" panose="020B0503020204020204" pitchFamily="34" charset="-122"/>
                <a:ea typeface="微软雅黑" panose="020B0503020204020204" pitchFamily="34" charset="-122"/>
              </a:rPr>
              <a:t>针对</a:t>
            </a:r>
            <a:r>
              <a:rPr lang="zh-CN" altLang="zh-CN" sz="1100" dirty="0">
                <a:latin typeface="微软雅黑" panose="020B0503020204020204" pitchFamily="34" charset="-122"/>
                <a:ea typeface="微软雅黑" panose="020B0503020204020204" pitchFamily="34" charset="-122"/>
              </a:rPr>
              <a:t>逢魔密信部分的修改：统一格式，并且将以前所有没有相关</a:t>
            </a:r>
            <a:r>
              <a:rPr lang="zh-CN" altLang="zh-CN" sz="1100" dirty="0" smtClean="0">
                <a:latin typeface="微软雅黑" panose="020B0503020204020204" pitchFamily="34" charset="-122"/>
                <a:ea typeface="微软雅黑" panose="020B0503020204020204" pitchFamily="34" charset="-122"/>
              </a:rPr>
              <a:t>推荐</a:t>
            </a:r>
            <a:r>
              <a:rPr lang="zh-CN" altLang="zh-CN" sz="1100" dirty="0">
                <a:latin typeface="微软雅黑" panose="020B0503020204020204" pitchFamily="34" charset="-122"/>
                <a:ea typeface="微软雅黑" panose="020B0503020204020204" pitchFamily="34" charset="-122"/>
              </a:rPr>
              <a:t>的回答全部加上相关推荐。</a:t>
            </a:r>
          </a:p>
          <a:p>
            <a:pPr lvl="0"/>
            <a:r>
              <a:rPr lang="en-US" altLang="zh-CN" sz="1100" dirty="0" smtClean="0">
                <a:latin typeface="微软雅黑" panose="020B0503020204020204" pitchFamily="34" charset="-122"/>
                <a:ea typeface="微软雅黑" panose="020B0503020204020204" pitchFamily="34" charset="-122"/>
              </a:rPr>
              <a:t>2</a:t>
            </a:r>
            <a:r>
              <a:rPr lang="zh-CN" altLang="en-US" sz="1100" dirty="0" smtClean="0">
                <a:latin typeface="微软雅黑" panose="020B0503020204020204" pitchFamily="34" charset="-122"/>
                <a:ea typeface="微软雅黑" panose="020B0503020204020204" pitchFamily="34" charset="-122"/>
              </a:rPr>
              <a:t>）</a:t>
            </a:r>
            <a:r>
              <a:rPr lang="zh-CN" altLang="zh-CN" sz="1100" dirty="0" smtClean="0">
                <a:latin typeface="微软雅黑" panose="020B0503020204020204" pitchFamily="34" charset="-122"/>
                <a:ea typeface="微软雅黑" panose="020B0503020204020204" pitchFamily="34" charset="-122"/>
              </a:rPr>
              <a:t>优化</a:t>
            </a:r>
            <a:r>
              <a:rPr lang="zh-CN" altLang="zh-CN" sz="1100" dirty="0">
                <a:latin typeface="微软雅黑" panose="020B0503020204020204" pitchFamily="34" charset="-122"/>
                <a:ea typeface="微软雅黑" panose="020B0503020204020204" pitchFamily="34" charset="-122"/>
              </a:rPr>
              <a:t>关键词，不仅仅局限于问题原句分词。</a:t>
            </a:r>
          </a:p>
        </p:txBody>
      </p:sp>
    </p:spTree>
    <p:extLst>
      <p:ext uri="{BB962C8B-B14F-4D97-AF65-F5344CB8AC3E}">
        <p14:creationId xmlns:p14="http://schemas.microsoft.com/office/powerpoint/2010/main" val="202270943"/>
      </p:ext>
    </p:extLst>
  </p:cSld>
  <p:clrMapOvr>
    <a:masterClrMapping/>
  </p:clrMapOvr>
  <p:transition spd="slow" advTm="1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up)">
                                      <p:cBhvr>
                                        <p:cTn id="13" dur="500"/>
                                        <p:tgtEl>
                                          <p:spTgt spid="32"/>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up)">
                                      <p:cBhvr>
                                        <p:cTn id="17" dur="500"/>
                                        <p:tgtEl>
                                          <p:spTgt spid="33"/>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p:cTn id="21" dur="500" fill="hold"/>
                                        <p:tgtEl>
                                          <p:spTgt spid="31"/>
                                        </p:tgtEl>
                                        <p:attrNameLst>
                                          <p:attrName>ppt_w</p:attrName>
                                        </p:attrNameLst>
                                      </p:cBhvr>
                                      <p:tavLst>
                                        <p:tav tm="0">
                                          <p:val>
                                            <p:fltVal val="0"/>
                                          </p:val>
                                        </p:tav>
                                        <p:tav tm="100000">
                                          <p:val>
                                            <p:strVal val="#ppt_w"/>
                                          </p:val>
                                        </p:tav>
                                      </p:tavLst>
                                    </p:anim>
                                    <p:anim calcmode="lin" valueType="num">
                                      <p:cBhvr>
                                        <p:cTn id="22" dur="500" fill="hold"/>
                                        <p:tgtEl>
                                          <p:spTgt spid="31"/>
                                        </p:tgtEl>
                                        <p:attrNameLst>
                                          <p:attrName>ppt_h</p:attrName>
                                        </p:attrNameLst>
                                      </p:cBhvr>
                                      <p:tavLst>
                                        <p:tav tm="0">
                                          <p:val>
                                            <p:fltVal val="0"/>
                                          </p:val>
                                        </p:tav>
                                        <p:tav tm="100000">
                                          <p:val>
                                            <p:strVal val="#ppt_h"/>
                                          </p:val>
                                        </p:tav>
                                      </p:tavLst>
                                    </p:anim>
                                    <p:animEffect transition="in" filter="fade">
                                      <p:cBhvr>
                                        <p:cTn id="23" dur="500"/>
                                        <p:tgtEl>
                                          <p:spTgt spid="31"/>
                                        </p:tgtEl>
                                      </p:cBhvr>
                                    </p:animEffect>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up)">
                                      <p:cBhvr>
                                        <p:cTn id="27" dur="500"/>
                                        <p:tgtEl>
                                          <p:spTgt spid="35"/>
                                        </p:tgtEl>
                                      </p:cBhvr>
                                    </p:animEffect>
                                  </p:childTnLst>
                                </p:cTn>
                              </p:par>
                            </p:childTnLst>
                          </p:cTn>
                        </p:par>
                        <p:par>
                          <p:cTn id="28" fill="hold">
                            <p:stCondLst>
                              <p:cond delay="2500"/>
                            </p:stCondLst>
                            <p:childTnLst>
                              <p:par>
                                <p:cTn id="29" presetID="53" presetClass="entr" presetSubtype="16"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p:cTn id="31" dur="500" fill="hold"/>
                                        <p:tgtEl>
                                          <p:spTgt spid="30"/>
                                        </p:tgtEl>
                                        <p:attrNameLst>
                                          <p:attrName>ppt_w</p:attrName>
                                        </p:attrNameLst>
                                      </p:cBhvr>
                                      <p:tavLst>
                                        <p:tav tm="0">
                                          <p:val>
                                            <p:fltVal val="0"/>
                                          </p:val>
                                        </p:tav>
                                        <p:tav tm="100000">
                                          <p:val>
                                            <p:strVal val="#ppt_w"/>
                                          </p:val>
                                        </p:tav>
                                      </p:tavLst>
                                    </p:anim>
                                    <p:anim calcmode="lin" valueType="num">
                                      <p:cBhvr>
                                        <p:cTn id="32" dur="500" fill="hold"/>
                                        <p:tgtEl>
                                          <p:spTgt spid="30"/>
                                        </p:tgtEl>
                                        <p:attrNameLst>
                                          <p:attrName>ppt_h</p:attrName>
                                        </p:attrNameLst>
                                      </p:cBhvr>
                                      <p:tavLst>
                                        <p:tav tm="0">
                                          <p:val>
                                            <p:fltVal val="0"/>
                                          </p:val>
                                        </p:tav>
                                        <p:tav tm="100000">
                                          <p:val>
                                            <p:strVal val="#ppt_h"/>
                                          </p:val>
                                        </p:tav>
                                      </p:tavLst>
                                    </p:anim>
                                    <p:animEffect transition="in" filter="fade">
                                      <p:cBhvr>
                                        <p:cTn id="33" dur="500"/>
                                        <p:tgtEl>
                                          <p:spTgt spid="30"/>
                                        </p:tgtEl>
                                      </p:cBhvr>
                                    </p:animEffect>
                                  </p:childTnLst>
                                </p:cTn>
                              </p:par>
                            </p:childTnLst>
                          </p:cTn>
                        </p:par>
                        <p:par>
                          <p:cTn id="34" fill="hold">
                            <p:stCondLst>
                              <p:cond delay="3000"/>
                            </p:stCondLst>
                            <p:childTnLst>
                              <p:par>
                                <p:cTn id="35" presetID="53" presetClass="entr" presetSubtype="16" fill="hold" grpId="0" nodeType="afterEffect">
                                  <p:stCondLst>
                                    <p:cond delay="0"/>
                                  </p:stCondLst>
                                  <p:childTnLst>
                                    <p:set>
                                      <p:cBhvr>
                                        <p:cTn id="36" dur="1" fill="hold">
                                          <p:stCondLst>
                                            <p:cond delay="0"/>
                                          </p:stCondLst>
                                        </p:cTn>
                                        <p:tgtEl>
                                          <p:spTgt spid="43"/>
                                        </p:tgtEl>
                                        <p:attrNameLst>
                                          <p:attrName>style.visibility</p:attrName>
                                        </p:attrNameLst>
                                      </p:cBhvr>
                                      <p:to>
                                        <p:strVal val="visible"/>
                                      </p:to>
                                    </p:set>
                                    <p:anim calcmode="lin" valueType="num">
                                      <p:cBhvr>
                                        <p:cTn id="37" dur="500" fill="hold"/>
                                        <p:tgtEl>
                                          <p:spTgt spid="43"/>
                                        </p:tgtEl>
                                        <p:attrNameLst>
                                          <p:attrName>ppt_w</p:attrName>
                                        </p:attrNameLst>
                                      </p:cBhvr>
                                      <p:tavLst>
                                        <p:tav tm="0">
                                          <p:val>
                                            <p:fltVal val="0"/>
                                          </p:val>
                                        </p:tav>
                                        <p:tav tm="100000">
                                          <p:val>
                                            <p:strVal val="#ppt_w"/>
                                          </p:val>
                                        </p:tav>
                                      </p:tavLst>
                                    </p:anim>
                                    <p:anim calcmode="lin" valueType="num">
                                      <p:cBhvr>
                                        <p:cTn id="38" dur="500" fill="hold"/>
                                        <p:tgtEl>
                                          <p:spTgt spid="43"/>
                                        </p:tgtEl>
                                        <p:attrNameLst>
                                          <p:attrName>ppt_h</p:attrName>
                                        </p:attrNameLst>
                                      </p:cBhvr>
                                      <p:tavLst>
                                        <p:tav tm="0">
                                          <p:val>
                                            <p:fltVal val="0"/>
                                          </p:val>
                                        </p:tav>
                                        <p:tav tm="100000">
                                          <p:val>
                                            <p:strVal val="#ppt_h"/>
                                          </p:val>
                                        </p:tav>
                                      </p:tavLst>
                                    </p:anim>
                                    <p:animEffect transition="in" filter="fade">
                                      <p:cBhvr>
                                        <p:cTn id="39" dur="500"/>
                                        <p:tgtEl>
                                          <p:spTgt spid="43"/>
                                        </p:tgtEl>
                                      </p:cBhvr>
                                    </p:animEffect>
                                  </p:childTnLst>
                                </p:cTn>
                              </p:par>
                            </p:childTnLst>
                          </p:cTn>
                        </p:par>
                        <p:par>
                          <p:cTn id="40" fill="hold">
                            <p:stCondLst>
                              <p:cond delay="3500"/>
                            </p:stCondLst>
                            <p:childTnLst>
                              <p:par>
                                <p:cTn id="41" presetID="22" presetClass="entr" presetSubtype="1" fill="hold" grpId="0" nodeType="after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wipe(up)">
                                      <p:cBhvr>
                                        <p:cTn id="43" dur="500"/>
                                        <p:tgtEl>
                                          <p:spTgt spid="44"/>
                                        </p:tgtEl>
                                      </p:cBhvr>
                                    </p:animEffect>
                                  </p:childTnLst>
                                </p:cTn>
                              </p:par>
                            </p:childTnLst>
                          </p:cTn>
                        </p:par>
                        <p:par>
                          <p:cTn id="44" fill="hold">
                            <p:stCondLst>
                              <p:cond delay="4000"/>
                            </p:stCondLst>
                            <p:childTnLst>
                              <p:par>
                                <p:cTn id="45" presetID="22" presetClass="entr" presetSubtype="1" fill="hold" grpId="0" nodeType="afterEffect">
                                  <p:stCondLst>
                                    <p:cond delay="0"/>
                                  </p:stCondLst>
                                  <p:childTnLst>
                                    <p:set>
                                      <p:cBhvr>
                                        <p:cTn id="46" dur="1" fill="hold">
                                          <p:stCondLst>
                                            <p:cond delay="0"/>
                                          </p:stCondLst>
                                        </p:cTn>
                                        <p:tgtEl>
                                          <p:spTgt spid="66"/>
                                        </p:tgtEl>
                                        <p:attrNameLst>
                                          <p:attrName>style.visibility</p:attrName>
                                        </p:attrNameLst>
                                      </p:cBhvr>
                                      <p:to>
                                        <p:strVal val="visible"/>
                                      </p:to>
                                    </p:set>
                                    <p:animEffect transition="in" filter="wipe(up)">
                                      <p:cBhvr>
                                        <p:cTn id="47" dur="500"/>
                                        <p:tgtEl>
                                          <p:spTgt spid="66"/>
                                        </p:tgtEl>
                                      </p:cBhvr>
                                    </p:animEffect>
                                  </p:childTnLst>
                                </p:cTn>
                              </p:par>
                            </p:childTnLst>
                          </p:cTn>
                        </p:par>
                        <p:par>
                          <p:cTn id="48" fill="hold">
                            <p:stCondLst>
                              <p:cond delay="4500"/>
                            </p:stCondLst>
                            <p:childTnLst>
                              <p:par>
                                <p:cTn id="49" presetID="22" presetClass="entr" presetSubtype="1" fill="hold" grpId="0" nodeType="afterEffect">
                                  <p:stCondLst>
                                    <p:cond delay="0"/>
                                  </p:stCondLst>
                                  <p:childTnLst>
                                    <p:set>
                                      <p:cBhvr>
                                        <p:cTn id="50" dur="1" fill="hold">
                                          <p:stCondLst>
                                            <p:cond delay="0"/>
                                          </p:stCondLst>
                                        </p:cTn>
                                        <p:tgtEl>
                                          <p:spTgt spid="67"/>
                                        </p:tgtEl>
                                        <p:attrNameLst>
                                          <p:attrName>style.visibility</p:attrName>
                                        </p:attrNameLst>
                                      </p:cBhvr>
                                      <p:to>
                                        <p:strVal val="visible"/>
                                      </p:to>
                                    </p:set>
                                    <p:animEffect transition="in" filter="wipe(up)">
                                      <p:cBhvr>
                                        <p:cTn id="51" dur="500"/>
                                        <p:tgtEl>
                                          <p:spTgt spid="67"/>
                                        </p:tgtEl>
                                      </p:cBhvr>
                                    </p:animEffect>
                                  </p:childTnLst>
                                </p:cTn>
                              </p:par>
                            </p:childTnLst>
                          </p:cTn>
                        </p:par>
                        <p:par>
                          <p:cTn id="52" fill="hold">
                            <p:stCondLst>
                              <p:cond delay="5000"/>
                            </p:stCondLst>
                            <p:childTnLst>
                              <p:par>
                                <p:cTn id="53" presetID="22" presetClass="entr" presetSubtype="1" fill="hold" grpId="0" nodeType="after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up)">
                                      <p:cBhvr>
                                        <p:cTn id="55"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p:bldP spid="33" grpId="0"/>
      <p:bldP spid="35" grpId="0"/>
      <p:bldP spid="43" grpId="0" animBg="1"/>
      <p:bldP spid="44" grpId="0"/>
      <p:bldP spid="66" grpId="0"/>
      <p:bldP spid="67" grpId="0"/>
      <p:bldP spid="6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Freeform 291"/>
          <p:cNvSpPr>
            <a:spLocks noEditPoints="1"/>
          </p:cNvSpPr>
          <p:nvPr/>
        </p:nvSpPr>
        <p:spPr bwMode="auto">
          <a:xfrm>
            <a:off x="5930515" y="2474964"/>
            <a:ext cx="363538" cy="366713"/>
          </a:xfrm>
          <a:custGeom>
            <a:avLst/>
            <a:gdLst>
              <a:gd name="T0" fmla="*/ 35 w 103"/>
              <a:gd name="T1" fmla="*/ 39 h 104"/>
              <a:gd name="T2" fmla="*/ 37 w 103"/>
              <a:gd name="T3" fmla="*/ 19 h 104"/>
              <a:gd name="T4" fmla="*/ 68 w 103"/>
              <a:gd name="T5" fmla="*/ 20 h 104"/>
              <a:gd name="T6" fmla="*/ 69 w 103"/>
              <a:gd name="T7" fmla="*/ 39 h 104"/>
              <a:gd name="T8" fmla="*/ 72 w 103"/>
              <a:gd name="T9" fmla="*/ 10 h 104"/>
              <a:gd name="T10" fmla="*/ 33 w 103"/>
              <a:gd name="T11" fmla="*/ 8 h 104"/>
              <a:gd name="T12" fmla="*/ 35 w 103"/>
              <a:gd name="T13" fmla="*/ 39 h 104"/>
              <a:gd name="T14" fmla="*/ 5 w 103"/>
              <a:gd name="T15" fmla="*/ 67 h 104"/>
              <a:gd name="T16" fmla="*/ 28 w 103"/>
              <a:gd name="T17" fmla="*/ 59 h 104"/>
              <a:gd name="T18" fmla="*/ 27 w 103"/>
              <a:gd name="T19" fmla="*/ 76 h 104"/>
              <a:gd name="T20" fmla="*/ 31 w 103"/>
              <a:gd name="T21" fmla="*/ 75 h 104"/>
              <a:gd name="T22" fmla="*/ 28 w 103"/>
              <a:gd name="T23" fmla="*/ 78 h 104"/>
              <a:gd name="T24" fmla="*/ 28 w 103"/>
              <a:gd name="T25" fmla="*/ 79 h 104"/>
              <a:gd name="T26" fmla="*/ 40 w 103"/>
              <a:gd name="T27" fmla="*/ 100 h 104"/>
              <a:gd name="T28" fmla="*/ 43 w 103"/>
              <a:gd name="T29" fmla="*/ 102 h 104"/>
              <a:gd name="T30" fmla="*/ 30 w 103"/>
              <a:gd name="T31" fmla="*/ 79 h 104"/>
              <a:gd name="T32" fmla="*/ 35 w 103"/>
              <a:gd name="T33" fmla="*/ 74 h 104"/>
              <a:gd name="T34" fmla="*/ 34 w 103"/>
              <a:gd name="T35" fmla="*/ 73 h 104"/>
              <a:gd name="T36" fmla="*/ 29 w 103"/>
              <a:gd name="T37" fmla="*/ 73 h 104"/>
              <a:gd name="T38" fmla="*/ 29 w 103"/>
              <a:gd name="T39" fmla="*/ 59 h 104"/>
              <a:gd name="T40" fmla="*/ 39 w 103"/>
              <a:gd name="T41" fmla="*/ 53 h 104"/>
              <a:gd name="T42" fmla="*/ 40 w 103"/>
              <a:gd name="T43" fmla="*/ 53 h 104"/>
              <a:gd name="T44" fmla="*/ 40 w 103"/>
              <a:gd name="T45" fmla="*/ 67 h 104"/>
              <a:gd name="T46" fmla="*/ 46 w 103"/>
              <a:gd name="T47" fmla="*/ 83 h 104"/>
              <a:gd name="T48" fmla="*/ 50 w 103"/>
              <a:gd name="T49" fmla="*/ 67 h 104"/>
              <a:gd name="T50" fmla="*/ 48 w 103"/>
              <a:gd name="T51" fmla="*/ 64 h 104"/>
              <a:gd name="T52" fmla="*/ 49 w 103"/>
              <a:gd name="T53" fmla="*/ 60 h 104"/>
              <a:gd name="T54" fmla="*/ 56 w 103"/>
              <a:gd name="T55" fmla="*/ 60 h 104"/>
              <a:gd name="T56" fmla="*/ 58 w 103"/>
              <a:gd name="T57" fmla="*/ 64 h 104"/>
              <a:gd name="T58" fmla="*/ 56 w 103"/>
              <a:gd name="T59" fmla="*/ 67 h 104"/>
              <a:gd name="T60" fmla="*/ 59 w 103"/>
              <a:gd name="T61" fmla="*/ 83 h 104"/>
              <a:gd name="T62" fmla="*/ 65 w 103"/>
              <a:gd name="T63" fmla="*/ 68 h 104"/>
              <a:gd name="T64" fmla="*/ 66 w 103"/>
              <a:gd name="T65" fmla="*/ 54 h 104"/>
              <a:gd name="T66" fmla="*/ 74 w 103"/>
              <a:gd name="T67" fmla="*/ 59 h 104"/>
              <a:gd name="T68" fmla="*/ 75 w 103"/>
              <a:gd name="T69" fmla="*/ 73 h 104"/>
              <a:gd name="T70" fmla="*/ 70 w 103"/>
              <a:gd name="T71" fmla="*/ 73 h 104"/>
              <a:gd name="T72" fmla="*/ 69 w 103"/>
              <a:gd name="T73" fmla="*/ 74 h 104"/>
              <a:gd name="T74" fmla="*/ 74 w 103"/>
              <a:gd name="T75" fmla="*/ 79 h 104"/>
              <a:gd name="T76" fmla="*/ 63 w 103"/>
              <a:gd name="T77" fmla="*/ 98 h 104"/>
              <a:gd name="T78" fmla="*/ 63 w 103"/>
              <a:gd name="T79" fmla="*/ 98 h 104"/>
              <a:gd name="T80" fmla="*/ 63 w 103"/>
              <a:gd name="T81" fmla="*/ 98 h 104"/>
              <a:gd name="T82" fmla="*/ 61 w 103"/>
              <a:gd name="T83" fmla="*/ 102 h 104"/>
              <a:gd name="T84" fmla="*/ 63 w 103"/>
              <a:gd name="T85" fmla="*/ 100 h 104"/>
              <a:gd name="T86" fmla="*/ 76 w 103"/>
              <a:gd name="T87" fmla="*/ 79 h 104"/>
              <a:gd name="T88" fmla="*/ 76 w 103"/>
              <a:gd name="T89" fmla="*/ 78 h 104"/>
              <a:gd name="T90" fmla="*/ 72 w 103"/>
              <a:gd name="T91" fmla="*/ 75 h 104"/>
              <a:gd name="T92" fmla="*/ 77 w 103"/>
              <a:gd name="T93" fmla="*/ 76 h 104"/>
              <a:gd name="T94" fmla="*/ 75 w 103"/>
              <a:gd name="T95" fmla="*/ 59 h 104"/>
              <a:gd name="T96" fmla="*/ 98 w 103"/>
              <a:gd name="T97" fmla="*/ 67 h 104"/>
              <a:gd name="T98" fmla="*/ 103 w 103"/>
              <a:gd name="T99" fmla="*/ 104 h 104"/>
              <a:gd name="T100" fmla="*/ 85 w 103"/>
              <a:gd name="T101" fmla="*/ 104 h 104"/>
              <a:gd name="T102" fmla="*/ 85 w 103"/>
              <a:gd name="T103" fmla="*/ 91 h 104"/>
              <a:gd name="T104" fmla="*/ 84 w 103"/>
              <a:gd name="T105" fmla="*/ 92 h 104"/>
              <a:gd name="T106" fmla="*/ 80 w 103"/>
              <a:gd name="T107" fmla="*/ 104 h 104"/>
              <a:gd name="T108" fmla="*/ 56 w 103"/>
              <a:gd name="T109" fmla="*/ 104 h 104"/>
              <a:gd name="T110" fmla="*/ 50 w 103"/>
              <a:gd name="T111" fmla="*/ 104 h 104"/>
              <a:gd name="T112" fmla="*/ 25 w 103"/>
              <a:gd name="T113" fmla="*/ 104 h 104"/>
              <a:gd name="T114" fmla="*/ 21 w 103"/>
              <a:gd name="T115" fmla="*/ 92 h 104"/>
              <a:gd name="T116" fmla="*/ 20 w 103"/>
              <a:gd name="T117" fmla="*/ 91 h 104"/>
              <a:gd name="T118" fmla="*/ 20 w 103"/>
              <a:gd name="T119" fmla="*/ 104 h 104"/>
              <a:gd name="T120" fmla="*/ 0 w 103"/>
              <a:gd name="T121" fmla="*/ 104 h 104"/>
              <a:gd name="T122" fmla="*/ 5 w 103"/>
              <a:gd name="T123" fmla="*/ 6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3" h="104">
                <a:moveTo>
                  <a:pt x="35" y="39"/>
                </a:moveTo>
                <a:cubicBezTo>
                  <a:pt x="35" y="32"/>
                  <a:pt x="34" y="27"/>
                  <a:pt x="37" y="19"/>
                </a:cubicBezTo>
                <a:cubicBezTo>
                  <a:pt x="45" y="31"/>
                  <a:pt x="58" y="23"/>
                  <a:pt x="68" y="20"/>
                </a:cubicBezTo>
                <a:cubicBezTo>
                  <a:pt x="69" y="26"/>
                  <a:pt x="69" y="31"/>
                  <a:pt x="69" y="39"/>
                </a:cubicBezTo>
                <a:cubicBezTo>
                  <a:pt x="76" y="33"/>
                  <a:pt x="76" y="16"/>
                  <a:pt x="72" y="10"/>
                </a:cubicBezTo>
                <a:cubicBezTo>
                  <a:pt x="65" y="0"/>
                  <a:pt x="40" y="0"/>
                  <a:pt x="33" y="8"/>
                </a:cubicBezTo>
                <a:cubicBezTo>
                  <a:pt x="30" y="12"/>
                  <a:pt x="26" y="34"/>
                  <a:pt x="35" y="39"/>
                </a:cubicBezTo>
                <a:close/>
                <a:moveTo>
                  <a:pt x="5" y="67"/>
                </a:moveTo>
                <a:cubicBezTo>
                  <a:pt x="13" y="64"/>
                  <a:pt x="20" y="62"/>
                  <a:pt x="28" y="59"/>
                </a:cubicBezTo>
                <a:cubicBezTo>
                  <a:pt x="27" y="76"/>
                  <a:pt x="27" y="76"/>
                  <a:pt x="27" y="76"/>
                </a:cubicBezTo>
                <a:cubicBezTo>
                  <a:pt x="31" y="75"/>
                  <a:pt x="31" y="75"/>
                  <a:pt x="31" y="75"/>
                </a:cubicBezTo>
                <a:cubicBezTo>
                  <a:pt x="28" y="78"/>
                  <a:pt x="28" y="78"/>
                  <a:pt x="28" y="78"/>
                </a:cubicBezTo>
                <a:cubicBezTo>
                  <a:pt x="28" y="79"/>
                  <a:pt x="28" y="79"/>
                  <a:pt x="28" y="79"/>
                </a:cubicBezTo>
                <a:cubicBezTo>
                  <a:pt x="28" y="79"/>
                  <a:pt x="35" y="92"/>
                  <a:pt x="40" y="100"/>
                </a:cubicBezTo>
                <a:cubicBezTo>
                  <a:pt x="41" y="101"/>
                  <a:pt x="42" y="101"/>
                  <a:pt x="43" y="102"/>
                </a:cubicBezTo>
                <a:cubicBezTo>
                  <a:pt x="39" y="95"/>
                  <a:pt x="32" y="82"/>
                  <a:pt x="30" y="79"/>
                </a:cubicBezTo>
                <a:cubicBezTo>
                  <a:pt x="35" y="74"/>
                  <a:pt x="35" y="74"/>
                  <a:pt x="35" y="74"/>
                </a:cubicBezTo>
                <a:cubicBezTo>
                  <a:pt x="34" y="73"/>
                  <a:pt x="34" y="73"/>
                  <a:pt x="34" y="73"/>
                </a:cubicBezTo>
                <a:cubicBezTo>
                  <a:pt x="29" y="73"/>
                  <a:pt x="29" y="73"/>
                  <a:pt x="29" y="73"/>
                </a:cubicBezTo>
                <a:cubicBezTo>
                  <a:pt x="29" y="59"/>
                  <a:pt x="29" y="59"/>
                  <a:pt x="29" y="59"/>
                </a:cubicBezTo>
                <a:cubicBezTo>
                  <a:pt x="32" y="57"/>
                  <a:pt x="37" y="55"/>
                  <a:pt x="39" y="53"/>
                </a:cubicBezTo>
                <a:cubicBezTo>
                  <a:pt x="40" y="53"/>
                  <a:pt x="40" y="53"/>
                  <a:pt x="40" y="53"/>
                </a:cubicBezTo>
                <a:cubicBezTo>
                  <a:pt x="40" y="67"/>
                  <a:pt x="40" y="67"/>
                  <a:pt x="40" y="67"/>
                </a:cubicBezTo>
                <a:cubicBezTo>
                  <a:pt x="46" y="83"/>
                  <a:pt x="46" y="83"/>
                  <a:pt x="46" y="83"/>
                </a:cubicBezTo>
                <a:cubicBezTo>
                  <a:pt x="50" y="67"/>
                  <a:pt x="50" y="67"/>
                  <a:pt x="50" y="67"/>
                </a:cubicBezTo>
                <a:cubicBezTo>
                  <a:pt x="48" y="64"/>
                  <a:pt x="48" y="64"/>
                  <a:pt x="48" y="64"/>
                </a:cubicBezTo>
                <a:cubicBezTo>
                  <a:pt x="49" y="60"/>
                  <a:pt x="49" y="60"/>
                  <a:pt x="49" y="60"/>
                </a:cubicBezTo>
                <a:cubicBezTo>
                  <a:pt x="56" y="60"/>
                  <a:pt x="56" y="60"/>
                  <a:pt x="56" y="60"/>
                </a:cubicBezTo>
                <a:cubicBezTo>
                  <a:pt x="58" y="64"/>
                  <a:pt x="58" y="64"/>
                  <a:pt x="58" y="64"/>
                </a:cubicBezTo>
                <a:cubicBezTo>
                  <a:pt x="56" y="67"/>
                  <a:pt x="56" y="67"/>
                  <a:pt x="56" y="67"/>
                </a:cubicBezTo>
                <a:cubicBezTo>
                  <a:pt x="59" y="83"/>
                  <a:pt x="59" y="83"/>
                  <a:pt x="59" y="83"/>
                </a:cubicBezTo>
                <a:cubicBezTo>
                  <a:pt x="65" y="68"/>
                  <a:pt x="65" y="68"/>
                  <a:pt x="65" y="68"/>
                </a:cubicBezTo>
                <a:cubicBezTo>
                  <a:pt x="66" y="54"/>
                  <a:pt x="66" y="54"/>
                  <a:pt x="66" y="54"/>
                </a:cubicBezTo>
                <a:cubicBezTo>
                  <a:pt x="69" y="56"/>
                  <a:pt x="72" y="58"/>
                  <a:pt x="74" y="59"/>
                </a:cubicBezTo>
                <a:cubicBezTo>
                  <a:pt x="75" y="73"/>
                  <a:pt x="75" y="73"/>
                  <a:pt x="75" y="73"/>
                </a:cubicBezTo>
                <a:cubicBezTo>
                  <a:pt x="70" y="73"/>
                  <a:pt x="70" y="73"/>
                  <a:pt x="70" y="73"/>
                </a:cubicBezTo>
                <a:cubicBezTo>
                  <a:pt x="69" y="74"/>
                  <a:pt x="69" y="74"/>
                  <a:pt x="69" y="74"/>
                </a:cubicBezTo>
                <a:cubicBezTo>
                  <a:pt x="74" y="79"/>
                  <a:pt x="74" y="79"/>
                  <a:pt x="74" y="79"/>
                </a:cubicBezTo>
                <a:cubicBezTo>
                  <a:pt x="72" y="81"/>
                  <a:pt x="67" y="91"/>
                  <a:pt x="63" y="98"/>
                </a:cubicBezTo>
                <a:cubicBezTo>
                  <a:pt x="63" y="98"/>
                  <a:pt x="63" y="98"/>
                  <a:pt x="63" y="98"/>
                </a:cubicBezTo>
                <a:cubicBezTo>
                  <a:pt x="63" y="98"/>
                  <a:pt x="63" y="98"/>
                  <a:pt x="63" y="98"/>
                </a:cubicBezTo>
                <a:cubicBezTo>
                  <a:pt x="62" y="100"/>
                  <a:pt x="62" y="101"/>
                  <a:pt x="61" y="102"/>
                </a:cubicBezTo>
                <a:cubicBezTo>
                  <a:pt x="62" y="101"/>
                  <a:pt x="63" y="101"/>
                  <a:pt x="63" y="100"/>
                </a:cubicBezTo>
                <a:cubicBezTo>
                  <a:pt x="69" y="92"/>
                  <a:pt x="75" y="79"/>
                  <a:pt x="76" y="79"/>
                </a:cubicBezTo>
                <a:cubicBezTo>
                  <a:pt x="76" y="78"/>
                  <a:pt x="76" y="78"/>
                  <a:pt x="76" y="78"/>
                </a:cubicBezTo>
                <a:cubicBezTo>
                  <a:pt x="72" y="75"/>
                  <a:pt x="72" y="75"/>
                  <a:pt x="72" y="75"/>
                </a:cubicBezTo>
                <a:cubicBezTo>
                  <a:pt x="77" y="76"/>
                  <a:pt x="77" y="76"/>
                  <a:pt x="77" y="76"/>
                </a:cubicBezTo>
                <a:cubicBezTo>
                  <a:pt x="75" y="59"/>
                  <a:pt x="75" y="59"/>
                  <a:pt x="75" y="59"/>
                </a:cubicBezTo>
                <a:cubicBezTo>
                  <a:pt x="98" y="67"/>
                  <a:pt x="98" y="67"/>
                  <a:pt x="98" y="67"/>
                </a:cubicBezTo>
                <a:cubicBezTo>
                  <a:pt x="103" y="77"/>
                  <a:pt x="103" y="90"/>
                  <a:pt x="103" y="104"/>
                </a:cubicBezTo>
                <a:cubicBezTo>
                  <a:pt x="85" y="104"/>
                  <a:pt x="85" y="104"/>
                  <a:pt x="85" y="104"/>
                </a:cubicBezTo>
                <a:cubicBezTo>
                  <a:pt x="85" y="91"/>
                  <a:pt x="85" y="91"/>
                  <a:pt x="85" y="91"/>
                </a:cubicBezTo>
                <a:cubicBezTo>
                  <a:pt x="84" y="92"/>
                  <a:pt x="84" y="92"/>
                  <a:pt x="84" y="92"/>
                </a:cubicBezTo>
                <a:cubicBezTo>
                  <a:pt x="80" y="104"/>
                  <a:pt x="80" y="104"/>
                  <a:pt x="80" y="104"/>
                </a:cubicBezTo>
                <a:cubicBezTo>
                  <a:pt x="56" y="104"/>
                  <a:pt x="56" y="104"/>
                  <a:pt x="56" y="104"/>
                </a:cubicBezTo>
                <a:cubicBezTo>
                  <a:pt x="50" y="104"/>
                  <a:pt x="50" y="104"/>
                  <a:pt x="50" y="104"/>
                </a:cubicBezTo>
                <a:cubicBezTo>
                  <a:pt x="25" y="104"/>
                  <a:pt x="25" y="104"/>
                  <a:pt x="25" y="104"/>
                </a:cubicBezTo>
                <a:cubicBezTo>
                  <a:pt x="21" y="92"/>
                  <a:pt x="21" y="92"/>
                  <a:pt x="21" y="92"/>
                </a:cubicBezTo>
                <a:cubicBezTo>
                  <a:pt x="20" y="91"/>
                  <a:pt x="20" y="91"/>
                  <a:pt x="20" y="91"/>
                </a:cubicBezTo>
                <a:cubicBezTo>
                  <a:pt x="20" y="104"/>
                  <a:pt x="20" y="104"/>
                  <a:pt x="20" y="104"/>
                </a:cubicBezTo>
                <a:cubicBezTo>
                  <a:pt x="0" y="104"/>
                  <a:pt x="0" y="104"/>
                  <a:pt x="0" y="104"/>
                </a:cubicBezTo>
                <a:cubicBezTo>
                  <a:pt x="0" y="86"/>
                  <a:pt x="1" y="74"/>
                  <a:pt x="5" y="67"/>
                </a:cubicBezTo>
                <a:close/>
              </a:path>
            </a:pathLst>
          </a:custGeom>
          <a:solidFill>
            <a:schemeClr val="tx1">
              <a:lumMod val="65000"/>
              <a:lumOff val="35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nvGrpSpPr>
          <p:cNvPr id="3" name="组合 2"/>
          <p:cNvGrpSpPr/>
          <p:nvPr/>
        </p:nvGrpSpPr>
        <p:grpSpPr>
          <a:xfrm>
            <a:off x="8011427" y="1725329"/>
            <a:ext cx="3830855" cy="4477990"/>
            <a:chOff x="8011427" y="1725329"/>
            <a:chExt cx="3830855" cy="4477990"/>
          </a:xfrm>
        </p:grpSpPr>
        <p:sp>
          <p:nvSpPr>
            <p:cNvPr id="44" name="矩形 43"/>
            <p:cNvSpPr/>
            <p:nvPr/>
          </p:nvSpPr>
          <p:spPr>
            <a:xfrm>
              <a:off x="8011427" y="1725329"/>
              <a:ext cx="3830855" cy="4477990"/>
            </a:xfrm>
            <a:prstGeom prst="rect">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Freeform 33"/>
            <p:cNvSpPr>
              <a:spLocks noEditPoints="1"/>
            </p:cNvSpPr>
            <p:nvPr/>
          </p:nvSpPr>
          <p:spPr bwMode="auto">
            <a:xfrm>
              <a:off x="9834152" y="2147319"/>
              <a:ext cx="329960" cy="214028"/>
            </a:xfrm>
            <a:custGeom>
              <a:avLst/>
              <a:gdLst>
                <a:gd name="T0" fmla="*/ 13 w 94"/>
                <a:gd name="T1" fmla="*/ 0 h 61"/>
                <a:gd name="T2" fmla="*/ 82 w 94"/>
                <a:gd name="T3" fmla="*/ 0 h 61"/>
                <a:gd name="T4" fmla="*/ 89 w 94"/>
                <a:gd name="T5" fmla="*/ 2 h 61"/>
                <a:gd name="T6" fmla="*/ 47 w 94"/>
                <a:gd name="T7" fmla="*/ 33 h 61"/>
                <a:gd name="T8" fmla="*/ 6 w 94"/>
                <a:gd name="T9" fmla="*/ 2 h 61"/>
                <a:gd name="T10" fmla="*/ 13 w 94"/>
                <a:gd name="T11" fmla="*/ 0 h 61"/>
                <a:gd name="T12" fmla="*/ 94 w 94"/>
                <a:gd name="T13" fmla="*/ 9 h 61"/>
                <a:gd name="T14" fmla="*/ 67 w 94"/>
                <a:gd name="T15" fmla="*/ 29 h 61"/>
                <a:gd name="T16" fmla="*/ 93 w 94"/>
                <a:gd name="T17" fmla="*/ 53 h 61"/>
                <a:gd name="T18" fmla="*/ 94 w 94"/>
                <a:gd name="T19" fmla="*/ 48 h 61"/>
                <a:gd name="T20" fmla="*/ 94 w 94"/>
                <a:gd name="T21" fmla="*/ 12 h 61"/>
                <a:gd name="T22" fmla="*/ 94 w 94"/>
                <a:gd name="T23" fmla="*/ 9 h 61"/>
                <a:gd name="T24" fmla="*/ 87 w 94"/>
                <a:gd name="T25" fmla="*/ 60 h 61"/>
                <a:gd name="T26" fmla="*/ 82 w 94"/>
                <a:gd name="T27" fmla="*/ 61 h 61"/>
                <a:gd name="T28" fmla="*/ 13 w 94"/>
                <a:gd name="T29" fmla="*/ 61 h 61"/>
                <a:gd name="T30" fmla="*/ 6 w 94"/>
                <a:gd name="T31" fmla="*/ 59 h 61"/>
                <a:gd name="T32" fmla="*/ 34 w 94"/>
                <a:gd name="T33" fmla="*/ 34 h 61"/>
                <a:gd name="T34" fmla="*/ 44 w 94"/>
                <a:gd name="T35" fmla="*/ 42 h 61"/>
                <a:gd name="T36" fmla="*/ 47 w 94"/>
                <a:gd name="T37" fmla="*/ 44 h 61"/>
                <a:gd name="T38" fmla="*/ 50 w 94"/>
                <a:gd name="T39" fmla="*/ 42 h 61"/>
                <a:gd name="T40" fmla="*/ 60 w 94"/>
                <a:gd name="T41" fmla="*/ 35 h 61"/>
                <a:gd name="T42" fmla="*/ 87 w 94"/>
                <a:gd name="T43" fmla="*/ 60 h 61"/>
                <a:gd name="T44" fmla="*/ 1 w 94"/>
                <a:gd name="T45" fmla="*/ 52 h 61"/>
                <a:gd name="T46" fmla="*/ 27 w 94"/>
                <a:gd name="T47" fmla="*/ 29 h 61"/>
                <a:gd name="T48" fmla="*/ 1 w 94"/>
                <a:gd name="T49" fmla="*/ 9 h 61"/>
                <a:gd name="T50" fmla="*/ 0 w 94"/>
                <a:gd name="T51" fmla="*/ 12 h 61"/>
                <a:gd name="T52" fmla="*/ 0 w 94"/>
                <a:gd name="T53" fmla="*/ 48 h 61"/>
                <a:gd name="T54" fmla="*/ 1 w 94"/>
                <a:gd name="T55"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4" h="61">
                  <a:moveTo>
                    <a:pt x="13" y="0"/>
                  </a:moveTo>
                  <a:cubicBezTo>
                    <a:pt x="82" y="0"/>
                    <a:pt x="82" y="0"/>
                    <a:pt x="82" y="0"/>
                  </a:cubicBezTo>
                  <a:cubicBezTo>
                    <a:pt x="84" y="0"/>
                    <a:pt x="87" y="1"/>
                    <a:pt x="89" y="2"/>
                  </a:cubicBezTo>
                  <a:cubicBezTo>
                    <a:pt x="47" y="33"/>
                    <a:pt x="47" y="33"/>
                    <a:pt x="47" y="33"/>
                  </a:cubicBezTo>
                  <a:cubicBezTo>
                    <a:pt x="6" y="2"/>
                    <a:pt x="6" y="2"/>
                    <a:pt x="6" y="2"/>
                  </a:cubicBezTo>
                  <a:cubicBezTo>
                    <a:pt x="8" y="1"/>
                    <a:pt x="10" y="0"/>
                    <a:pt x="13" y="0"/>
                  </a:cubicBezTo>
                  <a:close/>
                  <a:moveTo>
                    <a:pt x="94" y="9"/>
                  </a:moveTo>
                  <a:cubicBezTo>
                    <a:pt x="67" y="29"/>
                    <a:pt x="67" y="29"/>
                    <a:pt x="67" y="29"/>
                  </a:cubicBezTo>
                  <a:cubicBezTo>
                    <a:pt x="93" y="53"/>
                    <a:pt x="93" y="53"/>
                    <a:pt x="93" y="53"/>
                  </a:cubicBezTo>
                  <a:cubicBezTo>
                    <a:pt x="94" y="52"/>
                    <a:pt x="94" y="50"/>
                    <a:pt x="94" y="48"/>
                  </a:cubicBezTo>
                  <a:cubicBezTo>
                    <a:pt x="94" y="12"/>
                    <a:pt x="94" y="12"/>
                    <a:pt x="94" y="12"/>
                  </a:cubicBezTo>
                  <a:cubicBezTo>
                    <a:pt x="94" y="11"/>
                    <a:pt x="94" y="10"/>
                    <a:pt x="94" y="9"/>
                  </a:cubicBezTo>
                  <a:close/>
                  <a:moveTo>
                    <a:pt x="87" y="60"/>
                  </a:moveTo>
                  <a:cubicBezTo>
                    <a:pt x="85" y="60"/>
                    <a:pt x="84" y="61"/>
                    <a:pt x="82" y="61"/>
                  </a:cubicBezTo>
                  <a:cubicBezTo>
                    <a:pt x="13" y="61"/>
                    <a:pt x="13" y="61"/>
                    <a:pt x="13" y="61"/>
                  </a:cubicBezTo>
                  <a:cubicBezTo>
                    <a:pt x="10" y="61"/>
                    <a:pt x="8" y="60"/>
                    <a:pt x="6" y="59"/>
                  </a:cubicBezTo>
                  <a:cubicBezTo>
                    <a:pt x="34" y="34"/>
                    <a:pt x="34" y="34"/>
                    <a:pt x="34" y="34"/>
                  </a:cubicBezTo>
                  <a:cubicBezTo>
                    <a:pt x="44" y="42"/>
                    <a:pt x="44" y="42"/>
                    <a:pt x="44" y="42"/>
                  </a:cubicBezTo>
                  <a:cubicBezTo>
                    <a:pt x="47" y="44"/>
                    <a:pt x="47" y="44"/>
                    <a:pt x="47" y="44"/>
                  </a:cubicBezTo>
                  <a:cubicBezTo>
                    <a:pt x="50" y="42"/>
                    <a:pt x="50" y="42"/>
                    <a:pt x="50" y="42"/>
                  </a:cubicBezTo>
                  <a:cubicBezTo>
                    <a:pt x="60" y="35"/>
                    <a:pt x="60" y="35"/>
                    <a:pt x="60" y="35"/>
                  </a:cubicBezTo>
                  <a:cubicBezTo>
                    <a:pt x="87" y="60"/>
                    <a:pt x="87" y="60"/>
                    <a:pt x="87" y="60"/>
                  </a:cubicBezTo>
                  <a:close/>
                  <a:moveTo>
                    <a:pt x="1" y="52"/>
                  </a:moveTo>
                  <a:cubicBezTo>
                    <a:pt x="27" y="29"/>
                    <a:pt x="27" y="29"/>
                    <a:pt x="27" y="29"/>
                  </a:cubicBezTo>
                  <a:cubicBezTo>
                    <a:pt x="1" y="9"/>
                    <a:pt x="1" y="9"/>
                    <a:pt x="1" y="9"/>
                  </a:cubicBezTo>
                  <a:cubicBezTo>
                    <a:pt x="0" y="10"/>
                    <a:pt x="0" y="11"/>
                    <a:pt x="0" y="12"/>
                  </a:cubicBezTo>
                  <a:cubicBezTo>
                    <a:pt x="0" y="48"/>
                    <a:pt x="0" y="48"/>
                    <a:pt x="0" y="48"/>
                  </a:cubicBezTo>
                  <a:cubicBezTo>
                    <a:pt x="0" y="49"/>
                    <a:pt x="0" y="51"/>
                    <a:pt x="1" y="52"/>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2" name="文本框 81"/>
            <p:cNvSpPr txBox="1"/>
            <p:nvPr/>
          </p:nvSpPr>
          <p:spPr>
            <a:xfrm>
              <a:off x="9411205" y="2390637"/>
              <a:ext cx="1107996" cy="369332"/>
            </a:xfrm>
            <a:prstGeom prst="rect">
              <a:avLst/>
            </a:prstGeom>
            <a:noFill/>
          </p:spPr>
          <p:txBody>
            <a:bodyPr wrap="none" rtlCol="0">
              <a:spAutoFit/>
            </a:bodyPr>
            <a:lstStyle/>
            <a:p>
              <a:pPr algn="ctr"/>
              <a:r>
                <a:rPr lang="zh-CN" altLang="en-US" b="1" dirty="0" smtClean="0">
                  <a:solidFill>
                    <a:schemeClr val="bg1"/>
                  </a:solidFill>
                  <a:latin typeface="Agency FB" panose="020B0503020202020204" pitchFamily="34" charset="0"/>
                  <a:ea typeface="微软雅黑 Light" panose="020B0502040204020203" pitchFamily="34" charset="-122"/>
                </a:rPr>
                <a:t>游戏现状</a:t>
              </a:r>
              <a:endParaRPr lang="zh-CN" altLang="en-US" b="1" dirty="0">
                <a:solidFill>
                  <a:schemeClr val="bg1"/>
                </a:solidFill>
                <a:latin typeface="Agency FB" panose="020B0503020202020204" pitchFamily="34" charset="0"/>
                <a:ea typeface="微软雅黑 Light" panose="020B0502040204020203" pitchFamily="34" charset="-122"/>
              </a:endParaRPr>
            </a:p>
          </p:txBody>
        </p:sp>
        <p:sp>
          <p:nvSpPr>
            <p:cNvPr id="83" name="矩形 82"/>
            <p:cNvSpPr/>
            <p:nvPr/>
          </p:nvSpPr>
          <p:spPr>
            <a:xfrm>
              <a:off x="8515065" y="2953548"/>
              <a:ext cx="2968133" cy="1384995"/>
            </a:xfrm>
            <a:prstGeom prst="rect">
              <a:avLst/>
            </a:prstGeom>
          </p:spPr>
          <p:txBody>
            <a:bodyPr wrap="square">
              <a:spAutoFit/>
            </a:bodyPr>
            <a:lstStyle/>
            <a:p>
              <a:endParaRPr lang="en-US" altLang="zh-CN" sz="1400"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solidFill>
                    <a:schemeClr val="bg1"/>
                  </a:solidFill>
                  <a:latin typeface="微软雅黑" panose="020B0503020204020204" pitchFamily="34" charset="-122"/>
                  <a:ea typeface="微软雅黑" panose="020B0503020204020204" pitchFamily="34" charset="-122"/>
                </a:rPr>
                <a:t>忽略了当前经验条已经积攒好的部分，数据是有误差的</a:t>
              </a:r>
              <a:endParaRPr lang="en-US" altLang="zh-CN" sz="1400" dirty="0">
                <a:solidFill>
                  <a:schemeClr val="bg1"/>
                </a:solidFill>
                <a:latin typeface="微软雅黑" panose="020B0503020204020204" pitchFamily="34" charset="-122"/>
                <a:ea typeface="微软雅黑" panose="020B0503020204020204" pitchFamily="34" charset="-122"/>
              </a:endParaRPr>
            </a:p>
            <a:p>
              <a:endParaRPr lang="en-US" altLang="zh-CN" sz="1400"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solidFill>
                    <a:schemeClr val="bg1"/>
                  </a:solidFill>
                  <a:latin typeface="微软雅黑" panose="020B0503020204020204" pitchFamily="34" charset="-122"/>
                  <a:ea typeface="微软雅黑" panose="020B0503020204020204" pitchFamily="34" charset="-122"/>
                </a:rPr>
                <a:t>操作流程繁杂，容易令玩家忘记自己想要查看的式神等级等信息</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88" name="文本框 87"/>
          <p:cNvSpPr txBox="1"/>
          <p:nvPr/>
        </p:nvSpPr>
        <p:spPr>
          <a:xfrm>
            <a:off x="5542007" y="2849343"/>
            <a:ext cx="1107996" cy="369332"/>
          </a:xfrm>
          <a:prstGeom prst="rect">
            <a:avLst/>
          </a:prstGeom>
          <a:noFill/>
        </p:spPr>
        <p:txBody>
          <a:bodyPr wrap="none" rtlCol="0">
            <a:spAutoFit/>
          </a:bodyPr>
          <a:lstStyle/>
          <a:p>
            <a:pPr algn="ctr"/>
            <a:r>
              <a:rPr lang="zh-CN" altLang="en-US" b="1" dirty="0" smtClean="0">
                <a:solidFill>
                  <a:schemeClr val="tx1">
                    <a:lumMod val="65000"/>
                    <a:lumOff val="35000"/>
                  </a:schemeClr>
                </a:solidFill>
                <a:latin typeface="Agency FB" panose="020B0503020202020204" pitchFamily="34" charset="0"/>
                <a:ea typeface="微软雅黑 Light" panose="020B0502040204020203" pitchFamily="34" charset="-122"/>
              </a:rPr>
              <a:t>初步考虑</a:t>
            </a:r>
            <a:endParaRPr lang="zh-CN" altLang="en-US" b="1" dirty="0">
              <a:solidFill>
                <a:schemeClr val="tx1">
                  <a:lumMod val="65000"/>
                  <a:lumOff val="35000"/>
                </a:schemeClr>
              </a:solidFill>
              <a:latin typeface="Agency FB" panose="020B0503020202020204" pitchFamily="34" charset="0"/>
              <a:ea typeface="微软雅黑 Light" panose="020B0502040204020203" pitchFamily="34" charset="-122"/>
            </a:endParaRPr>
          </a:p>
        </p:txBody>
      </p:sp>
      <p:sp>
        <p:nvSpPr>
          <p:cNvPr id="89" name="矩形 88"/>
          <p:cNvSpPr/>
          <p:nvPr/>
        </p:nvSpPr>
        <p:spPr>
          <a:xfrm>
            <a:off x="4611932" y="3162489"/>
            <a:ext cx="2968133" cy="1323439"/>
          </a:xfrm>
          <a:prstGeom prst="rect">
            <a:avLst/>
          </a:prstGeom>
        </p:spPr>
        <p:txBody>
          <a:bodyPr wrap="square">
            <a:spAutoFit/>
          </a:bodyPr>
          <a:lstStyle/>
          <a:p>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       给</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玩家一个</a:t>
            </a:r>
            <a:r>
              <a:rPr lang="zh-CN" altLang="en-US" sz="1600" dirty="0">
                <a:solidFill>
                  <a:srgbClr val="FF0000"/>
                </a:solidFill>
                <a:latin typeface="微软雅黑" panose="020B0503020204020204" pitchFamily="34" charset="-122"/>
                <a:ea typeface="微软雅黑" panose="020B0503020204020204" pitchFamily="34" charset="-122"/>
              </a:rPr>
              <a:t>量化</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的可跟踪的数据展示手段，让玩家感受</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到</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式</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神升星和升级每一小步的</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完成，从而减轻玩家在这一步骤的压力。</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9" name="文本框 68"/>
          <p:cNvSpPr txBox="1"/>
          <p:nvPr/>
        </p:nvSpPr>
        <p:spPr>
          <a:xfrm>
            <a:off x="4824579" y="728756"/>
            <a:ext cx="2646878" cy="584775"/>
          </a:xfrm>
          <a:prstGeom prst="rect">
            <a:avLst/>
          </a:prstGeom>
          <a:noFill/>
        </p:spPr>
        <p:txBody>
          <a:bodyPr wrap="none" rtlCol="0">
            <a:spAutoFit/>
          </a:bodyPr>
          <a:lstStyle/>
          <a:p>
            <a:pPr algn="ctr"/>
            <a:r>
              <a:rPr lang="zh-CN" altLang="en-US" sz="3200" b="1" dirty="0" smtClean="0">
                <a:solidFill>
                  <a:srgbClr val="2C6A80"/>
                </a:solidFill>
                <a:latin typeface="微软雅黑" panose="020B0503020204020204" pitchFamily="34" charset="-122"/>
                <a:ea typeface="微软雅黑" panose="020B0503020204020204" pitchFamily="34" charset="-122"/>
                <a:cs typeface="Arial" panose="020B0604020202020204" pitchFamily="34" charset="0"/>
              </a:rPr>
              <a:t>最初方案设计</a:t>
            </a:r>
            <a:endParaRPr lang="zh-CN" altLang="en-US" sz="3200" b="1" dirty="0">
              <a:solidFill>
                <a:srgbClr val="2C6A80"/>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60" name="组合 59">
            <a:extLst>
              <a:ext uri="{FF2B5EF4-FFF2-40B4-BE49-F238E27FC236}">
                <a16:creationId xmlns="" xmlns:a16="http://schemas.microsoft.com/office/drawing/2014/main" id="{87D16030-6CEC-48BC-BC5C-C61EA6D36A22}"/>
              </a:ext>
            </a:extLst>
          </p:cNvPr>
          <p:cNvGrpSpPr/>
          <p:nvPr/>
        </p:nvGrpSpPr>
        <p:grpSpPr>
          <a:xfrm rot="6604501">
            <a:off x="8773714" y="5143094"/>
            <a:ext cx="4623511" cy="3341293"/>
            <a:chOff x="569602" y="-921225"/>
            <a:chExt cx="11136187" cy="8047838"/>
          </a:xfrm>
        </p:grpSpPr>
        <p:sp>
          <p:nvSpPr>
            <p:cNvPr id="61" name="椭圆 60">
              <a:extLst>
                <a:ext uri="{FF2B5EF4-FFF2-40B4-BE49-F238E27FC236}">
                  <a16:creationId xmlns="" xmlns:a16="http://schemas.microsoft.com/office/drawing/2014/main" id="{C890C19A-F3BA-4FFD-854F-8E320204D350}"/>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 xmlns:a16="http://schemas.microsoft.com/office/drawing/2014/main" id="{7A6D1A2E-BE9B-4193-ACD1-A2E76AB1BA81}"/>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 xmlns:a16="http://schemas.microsoft.com/office/drawing/2014/main" id="{9A725C63-1215-4AAB-8232-8A233E41E8CE}"/>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 xmlns:a16="http://schemas.microsoft.com/office/drawing/2014/main" id="{1E4C885D-B663-4438-8F05-51CB201884E0}"/>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 xmlns:a16="http://schemas.microsoft.com/office/drawing/2014/main" id="{D17A0277-98D1-462D-802A-D30399C9553D}"/>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 xmlns:a16="http://schemas.microsoft.com/office/drawing/2014/main" id="{719B5153-C052-428A-9087-B99FCCF6673F}"/>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 xmlns:a16="http://schemas.microsoft.com/office/drawing/2014/main" id="{86982F84-DD05-4094-BCD2-1161486710D8}"/>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 xmlns:a16="http://schemas.microsoft.com/office/drawing/2014/main" id="{881CFD6E-15BB-405D-8D91-BF19B38D2A5A}"/>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349717" y="1725329"/>
            <a:ext cx="3830855" cy="4477990"/>
            <a:chOff x="349717" y="1725329"/>
            <a:chExt cx="3830855" cy="4477990"/>
          </a:xfrm>
        </p:grpSpPr>
        <p:sp>
          <p:nvSpPr>
            <p:cNvPr id="42" name="矩形 41"/>
            <p:cNvSpPr/>
            <p:nvPr/>
          </p:nvSpPr>
          <p:spPr>
            <a:xfrm>
              <a:off x="349717" y="1725329"/>
              <a:ext cx="3830855" cy="4477990"/>
            </a:xfrm>
            <a:prstGeom prst="rect">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Freeform 19"/>
            <p:cNvSpPr>
              <a:spLocks noEditPoints="1"/>
            </p:cNvSpPr>
            <p:nvPr/>
          </p:nvSpPr>
          <p:spPr bwMode="auto">
            <a:xfrm>
              <a:off x="2116370" y="2133882"/>
              <a:ext cx="298748" cy="298748"/>
            </a:xfrm>
            <a:custGeom>
              <a:avLst/>
              <a:gdLst>
                <a:gd name="T0" fmla="*/ 80 w 85"/>
                <a:gd name="T1" fmla="*/ 53 h 85"/>
                <a:gd name="T2" fmla="*/ 80 w 85"/>
                <a:gd name="T3" fmla="*/ 80 h 85"/>
                <a:gd name="T4" fmla="*/ 74 w 85"/>
                <a:gd name="T5" fmla="*/ 85 h 85"/>
                <a:gd name="T6" fmla="*/ 10 w 85"/>
                <a:gd name="T7" fmla="*/ 85 h 85"/>
                <a:gd name="T8" fmla="*/ 5 w 85"/>
                <a:gd name="T9" fmla="*/ 80 h 85"/>
                <a:gd name="T10" fmla="*/ 5 w 85"/>
                <a:gd name="T11" fmla="*/ 53 h 85"/>
                <a:gd name="T12" fmla="*/ 17 w 85"/>
                <a:gd name="T13" fmla="*/ 56 h 85"/>
                <a:gd name="T14" fmla="*/ 17 w 85"/>
                <a:gd name="T15" fmla="*/ 60 h 85"/>
                <a:gd name="T16" fmla="*/ 20 w 85"/>
                <a:gd name="T17" fmla="*/ 60 h 85"/>
                <a:gd name="T18" fmla="*/ 20 w 85"/>
                <a:gd name="T19" fmla="*/ 68 h 85"/>
                <a:gd name="T20" fmla="*/ 27 w 85"/>
                <a:gd name="T21" fmla="*/ 68 h 85"/>
                <a:gd name="T22" fmla="*/ 27 w 85"/>
                <a:gd name="T23" fmla="*/ 60 h 85"/>
                <a:gd name="T24" fmla="*/ 30 w 85"/>
                <a:gd name="T25" fmla="*/ 60 h 85"/>
                <a:gd name="T26" fmla="*/ 30 w 85"/>
                <a:gd name="T27" fmla="*/ 57 h 85"/>
                <a:gd name="T28" fmla="*/ 54 w 85"/>
                <a:gd name="T29" fmla="*/ 57 h 85"/>
                <a:gd name="T30" fmla="*/ 54 w 85"/>
                <a:gd name="T31" fmla="*/ 60 h 85"/>
                <a:gd name="T32" fmla="*/ 57 w 85"/>
                <a:gd name="T33" fmla="*/ 60 h 85"/>
                <a:gd name="T34" fmla="*/ 57 w 85"/>
                <a:gd name="T35" fmla="*/ 68 h 85"/>
                <a:gd name="T36" fmla="*/ 63 w 85"/>
                <a:gd name="T37" fmla="*/ 68 h 85"/>
                <a:gd name="T38" fmla="*/ 63 w 85"/>
                <a:gd name="T39" fmla="*/ 60 h 85"/>
                <a:gd name="T40" fmla="*/ 66 w 85"/>
                <a:gd name="T41" fmla="*/ 60 h 85"/>
                <a:gd name="T42" fmla="*/ 66 w 85"/>
                <a:gd name="T43" fmla="*/ 56 h 85"/>
                <a:gd name="T44" fmla="*/ 80 w 85"/>
                <a:gd name="T45" fmla="*/ 53 h 85"/>
                <a:gd name="T46" fmla="*/ 31 w 85"/>
                <a:gd name="T47" fmla="*/ 0 h 85"/>
                <a:gd name="T48" fmla="*/ 54 w 85"/>
                <a:gd name="T49" fmla="*/ 0 h 85"/>
                <a:gd name="T50" fmla="*/ 61 w 85"/>
                <a:gd name="T51" fmla="*/ 7 h 85"/>
                <a:gd name="T52" fmla="*/ 61 w 85"/>
                <a:gd name="T53" fmla="*/ 16 h 85"/>
                <a:gd name="T54" fmla="*/ 53 w 85"/>
                <a:gd name="T55" fmla="*/ 16 h 85"/>
                <a:gd name="T56" fmla="*/ 53 w 85"/>
                <a:gd name="T57" fmla="*/ 8 h 85"/>
                <a:gd name="T58" fmla="*/ 32 w 85"/>
                <a:gd name="T59" fmla="*/ 8 h 85"/>
                <a:gd name="T60" fmla="*/ 32 w 85"/>
                <a:gd name="T61" fmla="*/ 16 h 85"/>
                <a:gd name="T62" fmla="*/ 24 w 85"/>
                <a:gd name="T63" fmla="*/ 16 h 85"/>
                <a:gd name="T64" fmla="*/ 24 w 85"/>
                <a:gd name="T65" fmla="*/ 7 h 85"/>
                <a:gd name="T66" fmla="*/ 31 w 85"/>
                <a:gd name="T67" fmla="*/ 0 h 85"/>
                <a:gd name="T68" fmla="*/ 0 w 85"/>
                <a:gd name="T69" fmla="*/ 20 h 85"/>
                <a:gd name="T70" fmla="*/ 0 w 85"/>
                <a:gd name="T71" fmla="*/ 48 h 85"/>
                <a:gd name="T72" fmla="*/ 85 w 85"/>
                <a:gd name="T73" fmla="*/ 48 h 85"/>
                <a:gd name="T74" fmla="*/ 85 w 85"/>
                <a:gd name="T75" fmla="*/ 20 h 85"/>
                <a:gd name="T76" fmla="*/ 0 w 85"/>
                <a:gd name="T77"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5" h="85">
                  <a:moveTo>
                    <a:pt x="80" y="53"/>
                  </a:moveTo>
                  <a:cubicBezTo>
                    <a:pt x="80" y="80"/>
                    <a:pt x="80" y="80"/>
                    <a:pt x="80" y="80"/>
                  </a:cubicBezTo>
                  <a:cubicBezTo>
                    <a:pt x="80" y="83"/>
                    <a:pt x="78" y="85"/>
                    <a:pt x="74" y="85"/>
                  </a:cubicBezTo>
                  <a:cubicBezTo>
                    <a:pt x="10" y="85"/>
                    <a:pt x="10" y="85"/>
                    <a:pt x="10" y="85"/>
                  </a:cubicBezTo>
                  <a:cubicBezTo>
                    <a:pt x="7" y="85"/>
                    <a:pt x="5" y="83"/>
                    <a:pt x="5" y="80"/>
                  </a:cubicBezTo>
                  <a:cubicBezTo>
                    <a:pt x="5" y="53"/>
                    <a:pt x="5" y="53"/>
                    <a:pt x="5" y="53"/>
                  </a:cubicBezTo>
                  <a:cubicBezTo>
                    <a:pt x="9" y="54"/>
                    <a:pt x="13" y="55"/>
                    <a:pt x="17" y="56"/>
                  </a:cubicBezTo>
                  <a:cubicBezTo>
                    <a:pt x="17" y="60"/>
                    <a:pt x="17" y="60"/>
                    <a:pt x="17" y="60"/>
                  </a:cubicBezTo>
                  <a:cubicBezTo>
                    <a:pt x="20" y="60"/>
                    <a:pt x="20" y="60"/>
                    <a:pt x="20" y="60"/>
                  </a:cubicBezTo>
                  <a:cubicBezTo>
                    <a:pt x="20" y="68"/>
                    <a:pt x="20" y="68"/>
                    <a:pt x="20" y="68"/>
                  </a:cubicBezTo>
                  <a:cubicBezTo>
                    <a:pt x="27" y="68"/>
                    <a:pt x="27" y="68"/>
                    <a:pt x="27" y="68"/>
                  </a:cubicBezTo>
                  <a:cubicBezTo>
                    <a:pt x="27" y="60"/>
                    <a:pt x="27" y="60"/>
                    <a:pt x="27" y="60"/>
                  </a:cubicBezTo>
                  <a:cubicBezTo>
                    <a:pt x="30" y="60"/>
                    <a:pt x="30" y="60"/>
                    <a:pt x="30" y="60"/>
                  </a:cubicBezTo>
                  <a:cubicBezTo>
                    <a:pt x="30" y="57"/>
                    <a:pt x="30" y="57"/>
                    <a:pt x="30" y="57"/>
                  </a:cubicBezTo>
                  <a:cubicBezTo>
                    <a:pt x="38" y="58"/>
                    <a:pt x="46" y="58"/>
                    <a:pt x="54" y="57"/>
                  </a:cubicBezTo>
                  <a:cubicBezTo>
                    <a:pt x="54" y="60"/>
                    <a:pt x="54" y="60"/>
                    <a:pt x="54" y="60"/>
                  </a:cubicBezTo>
                  <a:cubicBezTo>
                    <a:pt x="57" y="60"/>
                    <a:pt x="57" y="60"/>
                    <a:pt x="57" y="60"/>
                  </a:cubicBezTo>
                  <a:cubicBezTo>
                    <a:pt x="57" y="68"/>
                    <a:pt x="57" y="68"/>
                    <a:pt x="57" y="68"/>
                  </a:cubicBezTo>
                  <a:cubicBezTo>
                    <a:pt x="63" y="68"/>
                    <a:pt x="63" y="68"/>
                    <a:pt x="63" y="68"/>
                  </a:cubicBezTo>
                  <a:cubicBezTo>
                    <a:pt x="63" y="60"/>
                    <a:pt x="63" y="60"/>
                    <a:pt x="63" y="60"/>
                  </a:cubicBezTo>
                  <a:cubicBezTo>
                    <a:pt x="66" y="60"/>
                    <a:pt x="66" y="60"/>
                    <a:pt x="66" y="60"/>
                  </a:cubicBezTo>
                  <a:cubicBezTo>
                    <a:pt x="66" y="56"/>
                    <a:pt x="66" y="56"/>
                    <a:pt x="66" y="56"/>
                  </a:cubicBezTo>
                  <a:cubicBezTo>
                    <a:pt x="71" y="55"/>
                    <a:pt x="75" y="54"/>
                    <a:pt x="80" y="53"/>
                  </a:cubicBezTo>
                  <a:close/>
                  <a:moveTo>
                    <a:pt x="31" y="0"/>
                  </a:moveTo>
                  <a:cubicBezTo>
                    <a:pt x="54" y="0"/>
                    <a:pt x="54" y="0"/>
                    <a:pt x="54" y="0"/>
                  </a:cubicBezTo>
                  <a:cubicBezTo>
                    <a:pt x="58" y="0"/>
                    <a:pt x="61" y="3"/>
                    <a:pt x="61" y="7"/>
                  </a:cubicBezTo>
                  <a:cubicBezTo>
                    <a:pt x="61" y="16"/>
                    <a:pt x="61" y="16"/>
                    <a:pt x="61" y="16"/>
                  </a:cubicBezTo>
                  <a:cubicBezTo>
                    <a:pt x="53" y="16"/>
                    <a:pt x="53" y="16"/>
                    <a:pt x="53" y="16"/>
                  </a:cubicBezTo>
                  <a:cubicBezTo>
                    <a:pt x="53" y="8"/>
                    <a:pt x="53" y="8"/>
                    <a:pt x="53" y="8"/>
                  </a:cubicBezTo>
                  <a:cubicBezTo>
                    <a:pt x="32" y="8"/>
                    <a:pt x="32" y="8"/>
                    <a:pt x="32" y="8"/>
                  </a:cubicBezTo>
                  <a:cubicBezTo>
                    <a:pt x="32" y="16"/>
                    <a:pt x="32" y="16"/>
                    <a:pt x="32" y="16"/>
                  </a:cubicBezTo>
                  <a:cubicBezTo>
                    <a:pt x="24" y="16"/>
                    <a:pt x="24" y="16"/>
                    <a:pt x="24" y="16"/>
                  </a:cubicBezTo>
                  <a:cubicBezTo>
                    <a:pt x="24" y="7"/>
                    <a:pt x="24" y="7"/>
                    <a:pt x="24" y="7"/>
                  </a:cubicBezTo>
                  <a:cubicBezTo>
                    <a:pt x="24" y="3"/>
                    <a:pt x="27" y="0"/>
                    <a:pt x="31" y="0"/>
                  </a:cubicBezTo>
                  <a:close/>
                  <a:moveTo>
                    <a:pt x="0" y="20"/>
                  </a:moveTo>
                  <a:cubicBezTo>
                    <a:pt x="0" y="48"/>
                    <a:pt x="0" y="48"/>
                    <a:pt x="0" y="48"/>
                  </a:cubicBezTo>
                  <a:cubicBezTo>
                    <a:pt x="27" y="55"/>
                    <a:pt x="56" y="55"/>
                    <a:pt x="85" y="48"/>
                  </a:cubicBezTo>
                  <a:cubicBezTo>
                    <a:pt x="85" y="20"/>
                    <a:pt x="85" y="20"/>
                    <a:pt x="85" y="20"/>
                  </a:cubicBezTo>
                  <a:lnTo>
                    <a:pt x="0" y="2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6" name="文本框 55"/>
            <p:cNvSpPr txBox="1"/>
            <p:nvPr/>
          </p:nvSpPr>
          <p:spPr>
            <a:xfrm>
              <a:off x="1711146" y="2430058"/>
              <a:ext cx="1107996" cy="369332"/>
            </a:xfrm>
            <a:prstGeom prst="rect">
              <a:avLst/>
            </a:prstGeom>
            <a:noFill/>
          </p:spPr>
          <p:txBody>
            <a:bodyPr wrap="none" rtlCol="0">
              <a:spAutoFit/>
            </a:bodyPr>
            <a:lstStyle/>
            <a:p>
              <a:pPr algn="ctr"/>
              <a:r>
                <a:rPr lang="zh-CN" altLang="en-US" b="1" dirty="0">
                  <a:solidFill>
                    <a:schemeClr val="bg1"/>
                  </a:solidFill>
                  <a:latin typeface="Agency FB" panose="020B0503020202020204" pitchFamily="34" charset="0"/>
                  <a:ea typeface="微软雅黑 Light" panose="020B0502040204020203" pitchFamily="34" charset="-122"/>
                </a:rPr>
                <a:t>游戏</a:t>
              </a:r>
              <a:r>
                <a:rPr lang="zh-CN" altLang="en-US" b="1" dirty="0" smtClean="0">
                  <a:solidFill>
                    <a:schemeClr val="bg1"/>
                  </a:solidFill>
                  <a:latin typeface="Agency FB" panose="020B0503020202020204" pitchFamily="34" charset="0"/>
                  <a:ea typeface="微软雅黑 Light" panose="020B0502040204020203" pitchFamily="34" charset="-122"/>
                </a:rPr>
                <a:t>现状</a:t>
              </a:r>
              <a:endParaRPr lang="zh-CN" altLang="en-US" b="1" dirty="0">
                <a:solidFill>
                  <a:schemeClr val="bg1"/>
                </a:solidFill>
                <a:latin typeface="Agency FB" panose="020B0503020202020204" pitchFamily="34" charset="0"/>
                <a:ea typeface="微软雅黑 Light" panose="020B0502040204020203" pitchFamily="34" charset="-122"/>
              </a:endParaRPr>
            </a:p>
          </p:txBody>
        </p:sp>
        <p:sp>
          <p:nvSpPr>
            <p:cNvPr id="57" name="矩形 56"/>
            <p:cNvSpPr/>
            <p:nvPr/>
          </p:nvSpPr>
          <p:spPr>
            <a:xfrm>
              <a:off x="763906" y="3174720"/>
              <a:ext cx="2968133" cy="1384995"/>
            </a:xfrm>
            <a:prstGeom prst="rect">
              <a:avLst/>
            </a:prstGeom>
          </p:spPr>
          <p:txBody>
            <a:bodyPr wrap="square">
              <a:spAutoFit/>
            </a:bodyPr>
            <a:lstStyle/>
            <a:p>
              <a:pPr marL="285750" indent="-285750">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现有经验计算器被分割为两部分，入口遥远，功能冗余</a:t>
              </a:r>
              <a:endParaRPr lang="en-US" altLang="zh-CN" sz="1400" dirty="0" smtClean="0">
                <a:solidFill>
                  <a:schemeClr val="bg1"/>
                </a:solidFill>
                <a:latin typeface="微软雅黑" panose="020B0503020204020204" pitchFamily="34" charset="-122"/>
                <a:ea typeface="微软雅黑" panose="020B0503020204020204" pitchFamily="34" charset="-122"/>
              </a:endParaRPr>
            </a:p>
            <a:p>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对于玩家式神联系不紧密，不是以玩家的数据为基础，而是以提前设定好的数据为基础</a:t>
              </a:r>
              <a:endParaRPr lang="en-US" altLang="zh-CN" sz="1400" dirty="0" smtClean="0">
                <a:solidFill>
                  <a:schemeClr val="bg1"/>
                </a:solidFill>
                <a:latin typeface="微软雅黑" panose="020B0503020204020204" pitchFamily="34" charset="-122"/>
                <a:ea typeface="微软雅黑" panose="020B0503020204020204" pitchFamily="34" charset="-122"/>
              </a:endParaRPr>
            </a:p>
          </p:txBody>
        </p:sp>
      </p:grpSp>
      <p:grpSp>
        <p:nvGrpSpPr>
          <p:cNvPr id="38" name="组合 37">
            <a:extLst>
              <a:ext uri="{FF2B5EF4-FFF2-40B4-BE49-F238E27FC236}">
                <a16:creationId xmlns="" xmlns:a16="http://schemas.microsoft.com/office/drawing/2014/main" id="{270063CE-0493-4969-BBD8-4297E66EFC9A}"/>
              </a:ext>
            </a:extLst>
          </p:cNvPr>
          <p:cNvGrpSpPr/>
          <p:nvPr/>
        </p:nvGrpSpPr>
        <p:grpSpPr>
          <a:xfrm rot="2837432">
            <a:off x="-1701629" y="-798316"/>
            <a:ext cx="4226169" cy="3054144"/>
            <a:chOff x="569602" y="-921225"/>
            <a:chExt cx="11136187" cy="8047838"/>
          </a:xfrm>
        </p:grpSpPr>
        <p:sp>
          <p:nvSpPr>
            <p:cNvPr id="39" name="椭圆 38">
              <a:extLst>
                <a:ext uri="{FF2B5EF4-FFF2-40B4-BE49-F238E27FC236}">
                  <a16:creationId xmlns="" xmlns:a16="http://schemas.microsoft.com/office/drawing/2014/main" id="{3050768A-0B03-46A0-ACEE-A86709C4BD6F}"/>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 xmlns:a16="http://schemas.microsoft.com/office/drawing/2014/main" id="{2A4DE21B-5AF1-4379-BF41-CB99B00A853E}"/>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 xmlns:a16="http://schemas.microsoft.com/office/drawing/2014/main" id="{5ADBCD28-2EF3-4D60-817B-3C0705536491}"/>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 xmlns:a16="http://schemas.microsoft.com/office/drawing/2014/main" id="{81BE705D-E894-47CC-8E74-8DA363D03629}"/>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 xmlns:a16="http://schemas.microsoft.com/office/drawing/2014/main" id="{A474D32A-95A4-4DE8-A1EA-E9AA749BD152}"/>
                </a:ext>
              </a:extLst>
            </p:cNvPr>
            <p:cNvSpPr/>
            <p:nvPr/>
          </p:nvSpPr>
          <p:spPr>
            <a:xfrm>
              <a:off x="3294732" y="816425"/>
              <a:ext cx="5631539" cy="5631537"/>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 xmlns:a16="http://schemas.microsoft.com/office/drawing/2014/main" id="{5E46C2B9-DFA8-4065-B8F3-35D615B269A4}"/>
                </a:ext>
              </a:extLst>
            </p:cNvPr>
            <p:cNvSpPr/>
            <p:nvPr/>
          </p:nvSpPr>
          <p:spPr>
            <a:xfrm>
              <a:off x="4926705" y="3008173"/>
              <a:ext cx="4118442" cy="411844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椭圆 48">
              <a:extLst>
                <a:ext uri="{FF2B5EF4-FFF2-40B4-BE49-F238E27FC236}">
                  <a16:creationId xmlns="" xmlns:a16="http://schemas.microsoft.com/office/drawing/2014/main" id="{103B2430-1AE9-446A-B4A0-41594B9FC442}"/>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 xmlns:a16="http://schemas.microsoft.com/office/drawing/2014/main" id="{02091B5F-DF09-4DB0-B160-C851447F5BE5}"/>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832196927"/>
      </p:ext>
    </p:extLst>
  </p:cSld>
  <p:clrMapOvr>
    <a:masterClrMapping/>
  </p:clrMapOvr>
  <p:transition spd="slow" advTm="7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000"/>
                            </p:stCondLst>
                            <p:childTnLst>
                              <p:par>
                                <p:cTn id="17" presetID="22" presetClass="entr" presetSubtype="1" fill="hold" grpId="0"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wipe(up)">
                                      <p:cBhvr>
                                        <p:cTn id="19" dur="500"/>
                                        <p:tgtEl>
                                          <p:spTgt spid="51"/>
                                        </p:tgtEl>
                                      </p:cBhvr>
                                    </p:animEffect>
                                  </p:childTnLst>
                                </p:cTn>
                              </p:par>
                            </p:childTnLst>
                          </p:cTn>
                        </p:par>
                        <p:par>
                          <p:cTn id="20" fill="hold">
                            <p:stCondLst>
                              <p:cond delay="1500"/>
                            </p:stCondLst>
                            <p:childTnLst>
                              <p:par>
                                <p:cTn id="21" presetID="22" presetClass="entr" presetSubtype="1" fill="hold" grpId="0" nodeType="afterEffect">
                                  <p:stCondLst>
                                    <p:cond delay="0"/>
                                  </p:stCondLst>
                                  <p:childTnLst>
                                    <p:set>
                                      <p:cBhvr>
                                        <p:cTn id="22" dur="1" fill="hold">
                                          <p:stCondLst>
                                            <p:cond delay="0"/>
                                          </p:stCondLst>
                                        </p:cTn>
                                        <p:tgtEl>
                                          <p:spTgt spid="88"/>
                                        </p:tgtEl>
                                        <p:attrNameLst>
                                          <p:attrName>style.visibility</p:attrName>
                                        </p:attrNameLst>
                                      </p:cBhvr>
                                      <p:to>
                                        <p:strVal val="visible"/>
                                      </p:to>
                                    </p:set>
                                    <p:animEffect transition="in" filter="wipe(up)">
                                      <p:cBhvr>
                                        <p:cTn id="23" dur="500"/>
                                        <p:tgtEl>
                                          <p:spTgt spid="88"/>
                                        </p:tgtEl>
                                      </p:cBhvr>
                                    </p:animEffect>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89"/>
                                        </p:tgtEl>
                                        <p:attrNameLst>
                                          <p:attrName>style.visibility</p:attrName>
                                        </p:attrNameLst>
                                      </p:cBhvr>
                                      <p:to>
                                        <p:strVal val="visible"/>
                                      </p:to>
                                    </p:set>
                                    <p:animEffect transition="in" filter="wipe(up)">
                                      <p:cBhvr>
                                        <p:cTn id="27"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88" grpId="0"/>
      <p:bldP spid="8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 name="组合 100">
            <a:extLst>
              <a:ext uri="{FF2B5EF4-FFF2-40B4-BE49-F238E27FC236}">
                <a16:creationId xmlns="" xmlns:a16="http://schemas.microsoft.com/office/drawing/2014/main" id="{166D1215-AFB4-4788-A009-180723924164}"/>
              </a:ext>
            </a:extLst>
          </p:cNvPr>
          <p:cNvGrpSpPr/>
          <p:nvPr/>
        </p:nvGrpSpPr>
        <p:grpSpPr>
          <a:xfrm rot="6604501">
            <a:off x="8773714" y="5143094"/>
            <a:ext cx="4623511" cy="3341293"/>
            <a:chOff x="569602" y="-921225"/>
            <a:chExt cx="11136187" cy="8047838"/>
          </a:xfrm>
        </p:grpSpPr>
        <p:sp>
          <p:nvSpPr>
            <p:cNvPr id="102" name="椭圆 101">
              <a:extLst>
                <a:ext uri="{FF2B5EF4-FFF2-40B4-BE49-F238E27FC236}">
                  <a16:creationId xmlns="" xmlns:a16="http://schemas.microsoft.com/office/drawing/2014/main" id="{3D7E46DE-0A59-497A-9814-D03478ECF2D3}"/>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 xmlns:a16="http://schemas.microsoft.com/office/drawing/2014/main" id="{C5BD4F62-3726-4F16-8667-F26B0CC8EC73}"/>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 xmlns:a16="http://schemas.microsoft.com/office/drawing/2014/main" id="{98310441-B744-4721-BF81-3EA43E242AF5}"/>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 xmlns:a16="http://schemas.microsoft.com/office/drawing/2014/main" id="{08AD1FC4-054D-4B65-90F5-DE4588A41018}"/>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 xmlns:a16="http://schemas.microsoft.com/office/drawing/2014/main" id="{F24ACD52-3A35-4812-99E8-621C87483839}"/>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 xmlns:a16="http://schemas.microsoft.com/office/drawing/2014/main" id="{6A4EB489-41E1-41F3-BF32-FE4211B1A49F}"/>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 xmlns:a16="http://schemas.microsoft.com/office/drawing/2014/main" id="{D7431DF7-BD81-49D5-9F8F-0F9004A3A7E4}"/>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 xmlns:a16="http://schemas.microsoft.com/office/drawing/2014/main" id="{A2E4F8A2-0337-4286-B376-B280C2AAD26F}"/>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278110" y="101102"/>
            <a:ext cx="1710267" cy="400110"/>
          </a:xfrm>
          <a:prstGeom prst="rect">
            <a:avLst/>
          </a:prstGeom>
          <a:noFill/>
        </p:spPr>
        <p:txBody>
          <a:bodyPr wrap="square" rtlCol="0">
            <a:spAutoFit/>
          </a:bodyPr>
          <a:lstStyle/>
          <a:p>
            <a:r>
              <a:rPr lang="en-US" altLang="zh-CN" sz="2000" dirty="0">
                <a:solidFill>
                  <a:srgbClr val="0E6077"/>
                </a:solidFill>
                <a:latin typeface="造字工房尚黑 G0v1 粗体" pitchFamily="50" charset="-122"/>
                <a:ea typeface="造字工房尚黑 G0v1 粗体" pitchFamily="50" charset="-122"/>
              </a:rPr>
              <a:t>Part </a:t>
            </a:r>
            <a:r>
              <a:rPr lang="en-US" altLang="zh-CN" sz="2000" dirty="0">
                <a:solidFill>
                  <a:prstClr val="black"/>
                </a:solidFill>
                <a:latin typeface="造字工房尚黑 G0v1 粗体" pitchFamily="50" charset="-122"/>
                <a:ea typeface="造字工房尚黑 G0v1 粗体" pitchFamily="50" charset="-122"/>
              </a:rPr>
              <a:t>  01</a:t>
            </a:r>
            <a:endParaRPr lang="zh-CN" altLang="en-US" sz="2000" dirty="0">
              <a:solidFill>
                <a:prstClr val="black"/>
              </a:solidFill>
              <a:latin typeface="造字工房尚黑 G0v1 粗体" pitchFamily="50" charset="-122"/>
              <a:ea typeface="造字工房尚黑 G0v1 粗体" pitchFamily="50" charset="-122"/>
            </a:endParaRPr>
          </a:p>
        </p:txBody>
      </p:sp>
      <p:grpSp>
        <p:nvGrpSpPr>
          <p:cNvPr id="55" name="组合 54">
            <a:extLst>
              <a:ext uri="{FF2B5EF4-FFF2-40B4-BE49-F238E27FC236}">
                <a16:creationId xmlns="" xmlns:a16="http://schemas.microsoft.com/office/drawing/2014/main" id="{7EA85F88-DA79-4D0F-AA20-68E049141518}"/>
              </a:ext>
            </a:extLst>
          </p:cNvPr>
          <p:cNvGrpSpPr/>
          <p:nvPr/>
        </p:nvGrpSpPr>
        <p:grpSpPr>
          <a:xfrm rot="2837432">
            <a:off x="-1627048" y="-694528"/>
            <a:ext cx="3952461" cy="2856342"/>
            <a:chOff x="569602" y="-921225"/>
            <a:chExt cx="11136187" cy="8047838"/>
          </a:xfrm>
        </p:grpSpPr>
        <p:sp>
          <p:nvSpPr>
            <p:cNvPr id="56" name="椭圆 55">
              <a:extLst>
                <a:ext uri="{FF2B5EF4-FFF2-40B4-BE49-F238E27FC236}">
                  <a16:creationId xmlns="" xmlns:a16="http://schemas.microsoft.com/office/drawing/2014/main" id="{FBB6F6F4-B917-4D1F-AD6B-922331727B66}"/>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 xmlns:a16="http://schemas.microsoft.com/office/drawing/2014/main" id="{684743CD-6C2F-465C-B975-C9D76F0269C4}"/>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 xmlns:a16="http://schemas.microsoft.com/office/drawing/2014/main" id="{9F2AC445-3F6E-4B2C-AEB9-CF5259D6472A}"/>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 xmlns:a16="http://schemas.microsoft.com/office/drawing/2014/main" id="{1B2FF991-B5A4-48D3-8999-1E9DF4DBEFB3}"/>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 xmlns:a16="http://schemas.microsoft.com/office/drawing/2014/main" id="{ED12A6AA-9037-4243-AAD0-3C4F7CEA805A}"/>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 xmlns:a16="http://schemas.microsoft.com/office/drawing/2014/main" id="{265FDC09-379D-40CB-9022-3544B608EEB9}"/>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 xmlns:a16="http://schemas.microsoft.com/office/drawing/2014/main" id="{0DDBC8C4-B58D-4760-A873-2C014FDCE6AC}"/>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 xmlns:a16="http://schemas.microsoft.com/office/drawing/2014/main" id="{8448D91A-0957-402F-A5C8-FC7830B5ED3F}"/>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0" name="文本框 109"/>
          <p:cNvSpPr txBox="1"/>
          <p:nvPr/>
        </p:nvSpPr>
        <p:spPr>
          <a:xfrm>
            <a:off x="4824579" y="728756"/>
            <a:ext cx="2646878" cy="584775"/>
          </a:xfrm>
          <a:prstGeom prst="rect">
            <a:avLst/>
          </a:prstGeom>
          <a:noFill/>
        </p:spPr>
        <p:txBody>
          <a:bodyPr wrap="none" rtlCol="0">
            <a:spAutoFit/>
          </a:bodyPr>
          <a:lstStyle/>
          <a:p>
            <a:pPr algn="ctr"/>
            <a:r>
              <a:rPr lang="zh-CN" altLang="en-US" sz="3200" b="1" dirty="0" smtClean="0">
                <a:solidFill>
                  <a:srgbClr val="2C6A80"/>
                </a:solidFill>
                <a:latin typeface="微软雅黑" panose="020B0503020204020204" pitchFamily="34" charset="-122"/>
                <a:ea typeface="微软雅黑" panose="020B0503020204020204" pitchFamily="34" charset="-122"/>
                <a:cs typeface="Arial" panose="020B0604020202020204" pitchFamily="34" charset="0"/>
              </a:rPr>
              <a:t>最初方案设计</a:t>
            </a:r>
            <a:endParaRPr lang="zh-CN" altLang="en-US" sz="3200" b="1" dirty="0">
              <a:solidFill>
                <a:srgbClr val="2C6A8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11" name="图片 1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953" y="2117823"/>
            <a:ext cx="5590493" cy="3133553"/>
          </a:xfrm>
          <a:prstGeom prst="rect">
            <a:avLst/>
          </a:prstGeom>
        </p:spPr>
      </p:pic>
      <p:pic>
        <p:nvPicPr>
          <p:cNvPr id="112" name="图片 1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3755" y="2790204"/>
            <a:ext cx="4628050" cy="1503760"/>
          </a:xfrm>
          <a:prstGeom prst="rect">
            <a:avLst/>
          </a:prstGeom>
        </p:spPr>
      </p:pic>
      <p:sp>
        <p:nvSpPr>
          <p:cNvPr id="113" name="文本框 112"/>
          <p:cNvSpPr txBox="1"/>
          <p:nvPr/>
        </p:nvSpPr>
        <p:spPr>
          <a:xfrm>
            <a:off x="5029770" y="1557667"/>
            <a:ext cx="2236510" cy="400110"/>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pPr algn="ctr"/>
            <a:r>
              <a:rPr lang="zh-CN" altLang="en-US" sz="2000" dirty="0" smtClean="0">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Arial" panose="020B0604020202020204" pitchFamily="34" charset="0"/>
              </a:rPr>
              <a:t>流程的精简与优化</a:t>
            </a:r>
            <a:endParaRPr lang="zh-CN" altLang="en-US" sz="2000" dirty="0">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287976385"/>
      </p:ext>
    </p:extLst>
  </p:cSld>
  <p:clrMapOvr>
    <a:masterClrMapping/>
  </p:clrMapOvr>
  <p:transition spd="slow" advTm="10000">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a:extLst>
              <a:ext uri="{FF2B5EF4-FFF2-40B4-BE49-F238E27FC236}">
                <a16:creationId xmlns="" xmlns:a16="http://schemas.microsoft.com/office/drawing/2014/main" id="{E81DF578-1CB7-4300-94B5-0E81686670B2}"/>
              </a:ext>
            </a:extLst>
          </p:cNvPr>
          <p:cNvGrpSpPr/>
          <p:nvPr/>
        </p:nvGrpSpPr>
        <p:grpSpPr>
          <a:xfrm rot="2837432">
            <a:off x="-1737214" y="-782355"/>
            <a:ext cx="4226169" cy="3054144"/>
            <a:chOff x="569602" y="-921225"/>
            <a:chExt cx="11136187" cy="8047838"/>
          </a:xfrm>
        </p:grpSpPr>
        <p:sp>
          <p:nvSpPr>
            <p:cNvPr id="49" name="椭圆 48">
              <a:extLst>
                <a:ext uri="{FF2B5EF4-FFF2-40B4-BE49-F238E27FC236}">
                  <a16:creationId xmlns="" xmlns:a16="http://schemas.microsoft.com/office/drawing/2014/main" id="{18C0436E-1FE6-4319-B924-2B04453078BB}"/>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 xmlns:a16="http://schemas.microsoft.com/office/drawing/2014/main" id="{C0F0257E-D420-4ECF-9682-A07FCD42A7F2}"/>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 xmlns:a16="http://schemas.microsoft.com/office/drawing/2014/main" id="{1945370E-4018-47B4-88BE-A7141CB35CC2}"/>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 xmlns:a16="http://schemas.microsoft.com/office/drawing/2014/main" id="{000B8CD7-9CFA-45F2-864E-D9461B8DCE8C}"/>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 xmlns:a16="http://schemas.microsoft.com/office/drawing/2014/main" id="{C750E6D1-4768-475B-ADC4-701CB4866E05}"/>
                </a:ext>
              </a:extLst>
            </p:cNvPr>
            <p:cNvSpPr/>
            <p:nvPr/>
          </p:nvSpPr>
          <p:spPr>
            <a:xfrm>
              <a:off x="3294732" y="816425"/>
              <a:ext cx="5631539" cy="5631537"/>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 xmlns:a16="http://schemas.microsoft.com/office/drawing/2014/main" id="{780A54FD-5AF1-4A62-B8DD-08BA543289CE}"/>
                </a:ext>
              </a:extLst>
            </p:cNvPr>
            <p:cNvSpPr/>
            <p:nvPr/>
          </p:nvSpPr>
          <p:spPr>
            <a:xfrm>
              <a:off x="4926705" y="3008173"/>
              <a:ext cx="4118442" cy="411844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椭圆 54">
              <a:extLst>
                <a:ext uri="{FF2B5EF4-FFF2-40B4-BE49-F238E27FC236}">
                  <a16:creationId xmlns="" xmlns:a16="http://schemas.microsoft.com/office/drawing/2014/main" id="{94487B96-FD99-4872-A9E0-C88AFA2EA728}"/>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 xmlns:a16="http://schemas.microsoft.com/office/drawing/2014/main" id="{A0FDBECA-9E39-4CB4-AEF9-B92B138AF8DE}"/>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a:extLst>
              <a:ext uri="{FF2B5EF4-FFF2-40B4-BE49-F238E27FC236}">
                <a16:creationId xmlns="" xmlns:a16="http://schemas.microsoft.com/office/drawing/2014/main" id="{4C844A7D-00A5-4E14-B54A-8C499B8E0273}"/>
              </a:ext>
            </a:extLst>
          </p:cNvPr>
          <p:cNvGrpSpPr/>
          <p:nvPr/>
        </p:nvGrpSpPr>
        <p:grpSpPr>
          <a:xfrm rot="6604501">
            <a:off x="8773714" y="5143094"/>
            <a:ext cx="4623511" cy="3341293"/>
            <a:chOff x="569602" y="-921225"/>
            <a:chExt cx="11136187" cy="8047838"/>
          </a:xfrm>
        </p:grpSpPr>
        <p:sp>
          <p:nvSpPr>
            <p:cNvPr id="58" name="椭圆 57">
              <a:extLst>
                <a:ext uri="{FF2B5EF4-FFF2-40B4-BE49-F238E27FC236}">
                  <a16:creationId xmlns="" xmlns:a16="http://schemas.microsoft.com/office/drawing/2014/main" id="{AD1630C5-191A-465B-9383-0E3B2EA5BEBB}"/>
                </a:ext>
              </a:extLst>
            </p:cNvPr>
            <p:cNvSpPr/>
            <p:nvPr/>
          </p:nvSpPr>
          <p:spPr>
            <a:xfrm>
              <a:off x="9812799" y="4632432"/>
              <a:ext cx="1892990" cy="1892990"/>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 xmlns:a16="http://schemas.microsoft.com/office/drawing/2014/main" id="{C1D96450-9ADD-4791-8C75-FB1A47645502}"/>
                </a:ext>
              </a:extLst>
            </p:cNvPr>
            <p:cNvSpPr/>
            <p:nvPr/>
          </p:nvSpPr>
          <p:spPr>
            <a:xfrm>
              <a:off x="2699658" y="-725714"/>
              <a:ext cx="3643086" cy="3643086"/>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 xmlns:a16="http://schemas.microsoft.com/office/drawing/2014/main" id="{225FB37A-7DB1-406E-8958-BCDA3D9C354F}"/>
                </a:ext>
              </a:extLst>
            </p:cNvPr>
            <p:cNvSpPr/>
            <p:nvPr/>
          </p:nvSpPr>
          <p:spPr>
            <a:xfrm>
              <a:off x="3120574" y="377372"/>
              <a:ext cx="5210626" cy="3643086"/>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 xmlns:a16="http://schemas.microsoft.com/office/drawing/2014/main" id="{194C09EA-7E0B-4A70-8901-5538CF30F915}"/>
                </a:ext>
              </a:extLst>
            </p:cNvPr>
            <p:cNvSpPr/>
            <p:nvPr/>
          </p:nvSpPr>
          <p:spPr>
            <a:xfrm>
              <a:off x="5159840" y="-921225"/>
              <a:ext cx="5631538" cy="5631538"/>
            </a:xfrm>
            <a:prstGeom prst="ellipse">
              <a:avLst/>
            </a:prstGeom>
            <a:solidFill>
              <a:srgbClr val="436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 xmlns:a16="http://schemas.microsoft.com/office/drawing/2014/main" id="{A88E4EDD-903D-403E-9B1F-FBD2D21D63BB}"/>
                </a:ext>
              </a:extLst>
            </p:cNvPr>
            <p:cNvSpPr/>
            <p:nvPr/>
          </p:nvSpPr>
          <p:spPr>
            <a:xfrm>
              <a:off x="3294732" y="816421"/>
              <a:ext cx="5631538" cy="5631538"/>
            </a:xfrm>
            <a:prstGeom prst="ellipse">
              <a:avLst/>
            </a:prstGeom>
            <a:solidFill>
              <a:srgbClr val="307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 xmlns:a16="http://schemas.microsoft.com/office/drawing/2014/main" id="{422645AB-1B49-4B46-B795-57B6F236DB5A}"/>
                </a:ext>
              </a:extLst>
            </p:cNvPr>
            <p:cNvSpPr/>
            <p:nvPr/>
          </p:nvSpPr>
          <p:spPr>
            <a:xfrm>
              <a:off x="4926705" y="3008173"/>
              <a:ext cx="4118442" cy="4118440"/>
            </a:xfrm>
            <a:prstGeom prst="ellipse">
              <a:avLst/>
            </a:prstGeom>
            <a:solidFill>
              <a:srgbClr val="2EB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 xmlns:a16="http://schemas.microsoft.com/office/drawing/2014/main" id="{BF4C85BA-CF5D-47F4-AA0D-1ED7E79F3481}"/>
                </a:ext>
              </a:extLst>
            </p:cNvPr>
            <p:cNvSpPr/>
            <p:nvPr/>
          </p:nvSpPr>
          <p:spPr>
            <a:xfrm>
              <a:off x="1164752" y="353767"/>
              <a:ext cx="925308" cy="925308"/>
            </a:xfrm>
            <a:prstGeom prst="ellipse">
              <a:avLst/>
            </a:prstGeom>
            <a:solidFill>
              <a:srgbClr val="9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 xmlns:a16="http://schemas.microsoft.com/office/drawing/2014/main" id="{3F1E1C8F-0C75-461E-A544-7B139D6AF0CE}"/>
                </a:ext>
              </a:extLst>
            </p:cNvPr>
            <p:cNvSpPr/>
            <p:nvPr/>
          </p:nvSpPr>
          <p:spPr>
            <a:xfrm>
              <a:off x="569602" y="4020458"/>
              <a:ext cx="2340514" cy="2340514"/>
            </a:xfrm>
            <a:prstGeom prst="ellipse">
              <a:avLst/>
            </a:prstGeom>
            <a:pattFill prst="wdUpDiag">
              <a:fgClr>
                <a:srgbClr val="9BD4C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p:cNvSpPr txBox="1"/>
          <p:nvPr/>
        </p:nvSpPr>
        <p:spPr>
          <a:xfrm>
            <a:off x="5234948" y="728756"/>
            <a:ext cx="1826141" cy="584775"/>
          </a:xfrm>
          <a:prstGeom prst="rect">
            <a:avLst/>
          </a:prstGeom>
          <a:noFill/>
        </p:spPr>
        <p:txBody>
          <a:bodyPr wrap="none" rtlCol="0">
            <a:spAutoFit/>
          </a:bodyPr>
          <a:lstStyle/>
          <a:p>
            <a:pPr algn="ctr"/>
            <a:r>
              <a:rPr lang="zh-CN" altLang="en-US" sz="3200" b="1" dirty="0" smtClean="0">
                <a:solidFill>
                  <a:srgbClr val="2C6A80"/>
                </a:solidFill>
                <a:latin typeface="微软雅黑" panose="020B0503020204020204" pitchFamily="34" charset="-122"/>
                <a:ea typeface="微软雅黑" panose="020B0503020204020204" pitchFamily="34" charset="-122"/>
                <a:cs typeface="Arial" panose="020B0604020202020204" pitchFamily="34" charset="0"/>
              </a:rPr>
              <a:t>原型设计</a:t>
            </a:r>
            <a:endParaRPr lang="zh-CN" altLang="en-US" sz="3200" b="1" dirty="0">
              <a:solidFill>
                <a:srgbClr val="2C6A8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7" name="Rectangle 13"/>
          <p:cNvSpPr>
            <a:spLocks noChangeArrowheads="1"/>
          </p:cNvSpPr>
          <p:nvPr/>
        </p:nvSpPr>
        <p:spPr bwMode="auto">
          <a:xfrm>
            <a:off x="9266768" y="3607859"/>
            <a:ext cx="1640417" cy="1608667"/>
          </a:xfrm>
          <a:prstGeom prst="rect">
            <a:avLst/>
          </a:prstGeom>
          <a:solidFill>
            <a:srgbClr val="2EB0A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prstClr val="black"/>
              </a:solidFill>
              <a:effectLst/>
              <a:uLnTx/>
              <a:uFillTx/>
              <a:latin typeface="Agency FB" panose="020B0503020202020204" pitchFamily="34" charset="0"/>
            </a:endParaRPr>
          </a:p>
        </p:txBody>
      </p:sp>
      <p:sp>
        <p:nvSpPr>
          <p:cNvPr id="16" name="Rectangle 9"/>
          <p:cNvSpPr>
            <a:spLocks noChangeArrowheads="1"/>
          </p:cNvSpPr>
          <p:nvPr/>
        </p:nvSpPr>
        <p:spPr bwMode="auto">
          <a:xfrm>
            <a:off x="2024818" y="1724721"/>
            <a:ext cx="1608667" cy="1608667"/>
          </a:xfrm>
          <a:prstGeom prst="rect">
            <a:avLst/>
          </a:prstGeom>
          <a:solidFill>
            <a:srgbClr val="2C6A80"/>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gency FB" panose="020B0503020202020204" pitchFamily="34" charset="0"/>
            </a:endParaRPr>
          </a:p>
        </p:txBody>
      </p:sp>
      <p:pic>
        <p:nvPicPr>
          <p:cNvPr id="66" name="图片 6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5463" y="1601668"/>
            <a:ext cx="5371305" cy="1715505"/>
          </a:xfrm>
          <a:prstGeom prst="rect">
            <a:avLst/>
          </a:prstGeom>
          <a:noFill/>
          <a:extLst>
            <a:ext uri="{909E8E84-426E-40DD-AFC4-6F175D3DCCD1}">
              <a14:hiddenFill xmlns:a14="http://schemas.microsoft.com/office/drawing/2010/main">
                <a:solidFill>
                  <a:srgbClr val="FFFFFF"/>
                </a:solidFill>
              </a14:hiddenFill>
            </a:ext>
          </a:extLst>
        </p:spPr>
      </p:pic>
      <p:pic>
        <p:nvPicPr>
          <p:cNvPr id="67" name="图片 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3135" y="3322988"/>
            <a:ext cx="4950416" cy="2558143"/>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9548813" y="4128058"/>
            <a:ext cx="1076325" cy="646331"/>
          </a:xfrm>
          <a:prstGeom prst="rect">
            <a:avLst/>
          </a:prstGeom>
          <a:noFill/>
        </p:spPr>
        <p:txBody>
          <a:bodyPr wrap="square" rtlCol="0">
            <a:spAutoFit/>
          </a:bodyPr>
          <a:lstStyle/>
          <a:p>
            <a:pPr algn="ctr"/>
            <a:r>
              <a:rPr lang="zh-CN" altLang="en-US" dirty="0" smtClean="0">
                <a:latin typeface="微软雅黑" panose="020B0503020204020204" pitchFamily="34" charset="-122"/>
                <a:ea typeface="微软雅黑" panose="020B0503020204020204" pitchFamily="34" charset="-122"/>
              </a:rPr>
              <a:t>选择式神界面</a:t>
            </a:r>
            <a:endParaRPr lang="zh-CN" altLang="en-US" dirty="0">
              <a:latin typeface="微软雅黑" panose="020B0503020204020204" pitchFamily="34" charset="-122"/>
              <a:ea typeface="微软雅黑" panose="020B0503020204020204" pitchFamily="34" charset="-122"/>
            </a:endParaRPr>
          </a:p>
        </p:txBody>
      </p:sp>
      <p:sp>
        <p:nvSpPr>
          <p:cNvPr id="68" name="文本框 67"/>
          <p:cNvSpPr txBox="1"/>
          <p:nvPr/>
        </p:nvSpPr>
        <p:spPr>
          <a:xfrm>
            <a:off x="2290988" y="2248482"/>
            <a:ext cx="1076325" cy="646331"/>
          </a:xfrm>
          <a:prstGeom prst="rect">
            <a:avLst/>
          </a:prstGeom>
          <a:noFill/>
        </p:spPr>
        <p:txBody>
          <a:bodyPr wrap="square" rtlCol="0">
            <a:spAutoFit/>
          </a:bodyPr>
          <a:lstStyle/>
          <a:p>
            <a:pPr algn="ctr"/>
            <a:r>
              <a:rPr lang="zh-CN" altLang="en-US" dirty="0" smtClean="0">
                <a:solidFill>
                  <a:schemeClr val="bg1"/>
                </a:solidFill>
                <a:latin typeface="微软雅黑" panose="020B0503020204020204" pitchFamily="34" charset="-122"/>
                <a:ea typeface="微软雅黑" panose="020B0503020204020204" pitchFamily="34" charset="-122"/>
              </a:rPr>
              <a:t>初始</a:t>
            </a:r>
            <a:endParaRPr lang="en-US" altLang="zh-CN" dirty="0" smtClean="0">
              <a:solidFill>
                <a:schemeClr val="bg1"/>
              </a:solidFill>
              <a:latin typeface="微软雅黑" panose="020B0503020204020204" pitchFamily="34" charset="-122"/>
              <a:ea typeface="微软雅黑" panose="020B0503020204020204" pitchFamily="34" charset="-122"/>
            </a:endParaRPr>
          </a:p>
          <a:p>
            <a:pPr algn="ctr"/>
            <a:r>
              <a:rPr lang="zh-CN" altLang="en-US" dirty="0" smtClean="0">
                <a:solidFill>
                  <a:schemeClr val="bg1"/>
                </a:solidFill>
                <a:latin typeface="微软雅黑" panose="020B0503020204020204" pitchFamily="34" charset="-122"/>
                <a:ea typeface="微软雅黑" panose="020B0503020204020204" pitchFamily="34" charset="-122"/>
              </a:rPr>
              <a:t>界面</a:t>
            </a:r>
            <a:endParaRPr lang="zh-CN" altLang="en-US"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23376227"/>
      </p:ext>
    </p:extLst>
  </p:cSld>
  <p:clrMapOvr>
    <a:masterClrMapping/>
  </p:clrMapOvr>
  <p:transition spd="slow" advTm="5000">
    <p:push dir="u"/>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342</TotalTime>
  <Words>1809</Words>
  <Application>Microsoft Office PowerPoint</Application>
  <PresentationFormat>宽屏</PresentationFormat>
  <Paragraphs>266</Paragraphs>
  <Slides>32</Slides>
  <Notes>31</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32</vt:i4>
      </vt:variant>
    </vt:vector>
  </HeadingPairs>
  <TitlesOfParts>
    <vt:vector size="48" baseType="lpstr">
      <vt:lpstr>맑은 고딕</vt:lpstr>
      <vt:lpstr>等线</vt:lpstr>
      <vt:lpstr>等线 Light</vt:lpstr>
      <vt:lpstr>方正正大黑简体</vt:lpstr>
      <vt:lpstr>宋体</vt:lpstr>
      <vt:lpstr>微软雅黑</vt:lpstr>
      <vt:lpstr>微软雅黑 Light</vt:lpstr>
      <vt:lpstr>造字工房尚黑 G0v1 粗体</vt:lpstr>
      <vt:lpstr>张海山锐线体简</vt:lpstr>
      <vt:lpstr>Agency FB</vt:lpstr>
      <vt:lpstr>Arial</vt:lpstr>
      <vt:lpstr>Calibri</vt:lpstr>
      <vt:lpstr>Open Sans</vt:lpstr>
      <vt:lpstr>Wingdings</vt:lpstr>
      <vt:lpstr>第一PPT，www.1ppt.com</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绿色扁平化</dc:title>
  <dc:creator>第一PPT模板网-WWW.1PPT.COM</dc:creator>
  <cp:keywords>第一PPT模板网-WWW.1PPT.COM</cp:keywords>
  <cp:lastModifiedBy>吴易泽s</cp:lastModifiedBy>
  <cp:revision>88</cp:revision>
  <dcterms:created xsi:type="dcterms:W3CDTF">2017-10-03T07:58:16Z</dcterms:created>
  <dcterms:modified xsi:type="dcterms:W3CDTF">2018-08-03T12:22:20Z</dcterms:modified>
</cp:coreProperties>
</file>